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0" r:id="rId2"/>
    <p:sldId id="299" r:id="rId3"/>
    <p:sldId id="298" r:id="rId4"/>
    <p:sldId id="301" r:id="rId5"/>
    <p:sldId id="277" r:id="rId6"/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83" r:id="rId16"/>
    <p:sldId id="286" r:id="rId17"/>
    <p:sldId id="285" r:id="rId18"/>
    <p:sldId id="291" r:id="rId19"/>
    <p:sldId id="293" r:id="rId20"/>
    <p:sldId id="296" r:id="rId21"/>
    <p:sldId id="297" r:id="rId22"/>
    <p:sldId id="294" r:id="rId23"/>
    <p:sldId id="295" r:id="rId24"/>
    <p:sldId id="265" r:id="rId25"/>
    <p:sldId id="266" r:id="rId26"/>
    <p:sldId id="267" r:id="rId27"/>
    <p:sldId id="269" r:id="rId28"/>
    <p:sldId id="282" r:id="rId29"/>
    <p:sldId id="302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FF00"/>
    <a:srgbClr val="FF9C85"/>
    <a:srgbClr val="FF6743"/>
    <a:srgbClr val="FF3300"/>
    <a:srgbClr val="99FF33"/>
    <a:srgbClr val="FF252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90" y="-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2B56C-B00E-47C7-B5E6-B3C0D7B3AF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BF2786-D21B-43E7-A0D1-0CEEA30E26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05260-221C-4489-A754-25BE9256F8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878EE-B0B7-4B67-A224-7885BBCCC5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A325EE-9BD2-4709-AA45-D00FB28B10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7D5F3-6F81-488A-9116-1422ED9FBB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A1A67-BBA1-4981-8C8A-E1C0704334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79A2DD-AF7D-4267-A5C1-09E7FE0ACF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AD1D0-8B66-4919-8665-0A66445D6A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8A6A7-EB53-4856-8253-9EA6666473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6590D-987A-45EA-B419-A31F2CD978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F65D4-3CCA-4927-8F29-295A97468E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0F1CA5FC-FB94-4166-B478-C7E94BF89F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7" Type="http://schemas.openxmlformats.org/officeDocument/2006/relationships/image" Target="../media/image28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audio" Target="../media/audio2.wav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6.png"/><Relationship Id="rId10" Type="http://schemas.openxmlformats.org/officeDocument/2006/relationships/image" Target="../media/image40.gif"/><Relationship Id="rId4" Type="http://schemas.openxmlformats.org/officeDocument/2006/relationships/image" Target="../media/image17.gif"/><Relationship Id="rId9" Type="http://schemas.openxmlformats.org/officeDocument/2006/relationships/image" Target="../media/image39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image" Target="../media/image17.gif"/><Relationship Id="rId7" Type="http://schemas.openxmlformats.org/officeDocument/2006/relationships/image" Target="../media/image44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gif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wmf"/><Relationship Id="rId5" Type="http://schemas.openxmlformats.org/officeDocument/2006/relationships/image" Target="../media/image49.wmf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image" Target="../media/image17.gif"/><Relationship Id="rId7" Type="http://schemas.openxmlformats.org/officeDocument/2006/relationships/image" Target="../media/image54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5" Type="http://schemas.openxmlformats.org/officeDocument/2006/relationships/image" Target="../media/image52.jpeg"/><Relationship Id="rId4" Type="http://schemas.openxmlformats.org/officeDocument/2006/relationships/image" Target="../media/image51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7" Type="http://schemas.openxmlformats.org/officeDocument/2006/relationships/image" Target="../media/image5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gif"/><Relationship Id="rId5" Type="http://schemas.openxmlformats.org/officeDocument/2006/relationships/image" Target="../media/image57.jpeg"/><Relationship Id="rId4" Type="http://schemas.openxmlformats.org/officeDocument/2006/relationships/image" Target="../media/image5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wmf"/><Relationship Id="rId5" Type="http://schemas.openxmlformats.org/officeDocument/2006/relationships/image" Target="../media/image62.tiff"/><Relationship Id="rId4" Type="http://schemas.openxmlformats.org/officeDocument/2006/relationships/image" Target="../media/image6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gif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gif"/><Relationship Id="rId4" Type="http://schemas.openxmlformats.org/officeDocument/2006/relationships/image" Target="../media/image6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gif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gif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gif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gif"/><Relationship Id="rId4" Type="http://schemas.openxmlformats.org/officeDocument/2006/relationships/image" Target="../media/image8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gif"/><Relationship Id="rId3" Type="http://schemas.openxmlformats.org/officeDocument/2006/relationships/image" Target="../media/image84.jpeg"/><Relationship Id="rId7" Type="http://schemas.openxmlformats.org/officeDocument/2006/relationships/image" Target="../media/image17.gi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wmf"/><Relationship Id="rId5" Type="http://schemas.openxmlformats.org/officeDocument/2006/relationships/image" Target="../media/image86.gif"/><Relationship Id="rId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gif"/><Relationship Id="rId4" Type="http://schemas.openxmlformats.org/officeDocument/2006/relationships/image" Target="../media/image92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gif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gif"/><Relationship Id="rId3" Type="http://schemas.openxmlformats.org/officeDocument/2006/relationships/image" Target="../media/image100.gif"/><Relationship Id="rId7" Type="http://schemas.openxmlformats.org/officeDocument/2006/relationships/image" Target="../media/image104.gif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gif"/><Relationship Id="rId5" Type="http://schemas.openxmlformats.org/officeDocument/2006/relationships/image" Target="../media/image102.gif"/><Relationship Id="rId4" Type="http://schemas.openxmlformats.org/officeDocument/2006/relationships/image" Target="../media/image101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13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wmf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27.jpeg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wmf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g00092_.wm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141"/>
            <a:ext cx="8991600" cy="6475676"/>
          </a:xfrm>
          <a:prstGeom prst="rect">
            <a:avLst/>
          </a:prstGeom>
        </p:spPr>
      </p:pic>
      <p:pic>
        <p:nvPicPr>
          <p:cNvPr id="5" name="Рисунок 4" descr="ПРаздник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43000"/>
            <a:ext cx="2533650" cy="3571875"/>
          </a:xfrm>
          <a:prstGeom prst="rect">
            <a:avLst/>
          </a:prstGeom>
        </p:spPr>
      </p:pic>
      <p:pic>
        <p:nvPicPr>
          <p:cNvPr id="4" name="Содержимое 3" descr="baby35.gif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19800" y="2895600"/>
            <a:ext cx="2211420" cy="2362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1905000" y="152400"/>
            <a:ext cx="7010400" cy="1143000"/>
          </a:xfrm>
        </p:spPr>
        <p:txBody>
          <a:bodyPr/>
          <a:lstStyle/>
          <a:p>
            <a:r>
              <a:rPr lang="ru-RU" sz="4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Станция 3. </a:t>
            </a:r>
            <a:r>
              <a:rPr lang="ru-RU" sz="4800" b="1" dirty="0" smtClean="0">
                <a:solidFill>
                  <a:srgbClr val="FF252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«Мир детства»</a:t>
            </a:r>
          </a:p>
        </p:txBody>
      </p:sp>
      <p:pic>
        <p:nvPicPr>
          <p:cNvPr id="6150" name="Рисунок 4" descr="102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52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3581400" y="4343400"/>
            <a:ext cx="5257800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Мы вас с любовью вспоминаем,</a:t>
            </a:r>
          </a:p>
          <a:p>
            <a:pPr>
              <a:spcBef>
                <a:spcPct val="50000"/>
              </a:spcBef>
            </a:pPr>
            <a:r>
              <a:rPr lang="ru-RU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Такой родной, такой знакомой.</a:t>
            </a:r>
          </a:p>
          <a:p>
            <a:pPr>
              <a:spcBef>
                <a:spcPct val="50000"/>
              </a:spcBef>
            </a:pPr>
            <a:r>
              <a:rPr lang="ru-RU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Как мамы вы к нам относились,</a:t>
            </a:r>
          </a:p>
          <a:p>
            <a:pPr>
              <a:spcBef>
                <a:spcPct val="50000"/>
              </a:spcBef>
            </a:pPr>
            <a:r>
              <a:rPr lang="ru-RU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 с вами были мы как дома.</a:t>
            </a:r>
          </a:p>
        </p:txBody>
      </p:sp>
      <p:pic>
        <p:nvPicPr>
          <p:cNvPr id="6156" name="Содержимое 3" descr="BD05092_.WM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1219200"/>
            <a:ext cx="1600200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одержимое 3" descr="Безымянный 14.TIF"/>
          <p:cNvPicPr>
            <a:picLocks noChangeAspect="1" noChangeArrowheads="1"/>
          </p:cNvPicPr>
          <p:nvPr/>
        </p:nvPicPr>
        <p:blipFill>
          <a:blip r:embed="rId5"/>
          <a:srcRect l="8142" t="7622" r="10432" b="51222"/>
          <a:stretch>
            <a:fillRect/>
          </a:stretch>
        </p:blipFill>
        <p:spPr bwMode="auto">
          <a:xfrm>
            <a:off x="304800" y="2743200"/>
            <a:ext cx="3276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9" name="Picture 15" descr="FF45C088"/>
          <p:cNvPicPr>
            <a:picLocks noChangeAspect="1" noChangeArrowheads="1"/>
          </p:cNvPicPr>
          <p:nvPr/>
        </p:nvPicPr>
        <p:blipFill>
          <a:blip r:embed="rId6"/>
          <a:srcRect l="17917" t="4465" r="13890" b="62500"/>
          <a:stretch>
            <a:fillRect/>
          </a:stretch>
        </p:blipFill>
        <p:spPr bwMode="auto">
          <a:xfrm>
            <a:off x="5410200" y="1752600"/>
            <a:ext cx="3429000" cy="2192338"/>
          </a:xfrm>
          <a:prstGeom prst="rect">
            <a:avLst/>
          </a:prstGeom>
          <a:noFill/>
        </p:spPr>
      </p:pic>
      <p:sp>
        <p:nvSpPr>
          <p:cNvPr id="6155" name="WordArt 11"/>
          <p:cNvSpPr>
            <a:spLocks noChangeArrowheads="1" noChangeShapeType="1" noTextEdit="1"/>
          </p:cNvSpPr>
          <p:nvPr/>
        </p:nvSpPr>
        <p:spPr bwMode="auto">
          <a:xfrm rot="20994710">
            <a:off x="934769" y="3731624"/>
            <a:ext cx="6512463" cy="8073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FF2525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Monotype Corsiva"/>
              </a:rPr>
              <a:t>Учительница первая моя ...</a:t>
            </a:r>
          </a:p>
        </p:txBody>
      </p:sp>
      <p:pic>
        <p:nvPicPr>
          <p:cNvPr id="6160" name="Рисунок 4" descr="124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0" y="1828800"/>
            <a:ext cx="143668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1" name="Рисунок 4" descr="124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162800" y="1143000"/>
            <a:ext cx="1436687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500"/>
                                        <p:tgtEl>
                                          <p:spTgt spid="6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2525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500"/>
                                        <p:tgtEl>
                                          <p:spTgt spid="6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500"/>
                                        <p:tgtEl>
                                          <p:spTgt spid="6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250"/>
                            </p:stCondLst>
                            <p:childTnLst>
                              <p:par>
                                <p:cTn id="5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5" dur="500"/>
                                        <p:tgtEl>
                                          <p:spTgt spid="6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2525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6" dur="500"/>
                                        <p:tgtEl>
                                          <p:spTgt spid="6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500"/>
                                        <p:tgtEl>
                                          <p:spTgt spid="61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3000"/>
                            </p:stCondLst>
                            <p:childTnLst>
                              <p:par>
                                <p:cTn id="5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1" dur="500"/>
                                        <p:tgtEl>
                                          <p:spTgt spid="6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2525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2" dur="500"/>
                                        <p:tgtEl>
                                          <p:spTgt spid="6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500"/>
                                        <p:tgtEl>
                                          <p:spTgt spid="6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9250"/>
                            </p:stCondLst>
                            <p:childTnLst>
                              <p:par>
                                <p:cTn id="6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7" dur="500"/>
                                        <p:tgtEl>
                                          <p:spTgt spid="6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2525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8" dur="500"/>
                                        <p:tgtEl>
                                          <p:spTgt spid="6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500"/>
                                        <p:tgtEl>
                                          <p:spTgt spid="61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6" grpId="1"/>
      <p:bldP spid="61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019800" cy="1401763"/>
          </a:xfrm>
        </p:spPr>
        <p:txBody>
          <a:bodyPr/>
          <a:lstStyle/>
          <a:p>
            <a:r>
              <a:rPr lang="ru-RU" sz="4800" b="1" dirty="0" smtClean="0">
                <a:solidFill>
                  <a:srgbClr val="FF252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Станция 4.</a:t>
            </a:r>
            <a:br>
              <a:rPr lang="ru-RU" sz="4800" b="1" dirty="0" smtClean="0">
                <a:solidFill>
                  <a:srgbClr val="FF252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</a:br>
            <a:r>
              <a:rPr lang="ru-RU" sz="4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«Мир точных наук»</a:t>
            </a:r>
          </a:p>
        </p:txBody>
      </p:sp>
      <p:pic>
        <p:nvPicPr>
          <p:cNvPr id="7174" name="Рисунок 4" descr="102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52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Рисунок 8"/>
          <p:cNvPicPr>
            <a:picLocks noChangeAspect="1" noChangeArrowheads="1"/>
          </p:cNvPicPr>
          <p:nvPr/>
        </p:nvPicPr>
        <p:blipFill>
          <a:blip r:embed="rId5"/>
          <a:srcRect l="8060" r="7304"/>
          <a:stretch>
            <a:fillRect/>
          </a:stretch>
        </p:blipFill>
        <p:spPr bwMode="auto">
          <a:xfrm rot="21380059">
            <a:off x="280892" y="2275911"/>
            <a:ext cx="1600200" cy="1905000"/>
          </a:xfrm>
          <a:prstGeom prst="ellipse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graphicFrame>
        <p:nvGraphicFramePr>
          <p:cNvPr id="7176" name="Object 8"/>
          <p:cNvGraphicFramePr>
            <a:graphicFrameLocks noChangeAspect="1"/>
          </p:cNvGraphicFramePr>
          <p:nvPr/>
        </p:nvGraphicFramePr>
        <p:xfrm>
          <a:off x="6858000" y="1905000"/>
          <a:ext cx="1905000" cy="2325535"/>
        </p:xfrm>
        <a:graphic>
          <a:graphicData uri="http://schemas.openxmlformats.org/presentationml/2006/ole">
            <p:oleObj spid="_x0000_s7176" name="Точечный рисунок" r:id="rId6" imgW="657317" imgH="857143" progId="PBrush">
              <p:embed/>
            </p:oleObj>
          </a:graphicData>
        </a:graphic>
      </p:graphicFrame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304800" y="2743200"/>
            <a:ext cx="8077200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Кто как учился, так и сдаст, -</a:t>
            </a:r>
          </a:p>
          <a:p>
            <a:pPr algn="ctr">
              <a:spcBef>
                <a:spcPct val="50000"/>
              </a:spcBef>
            </a:pPr>
            <a:r>
              <a:rPr lang="ru-RU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Мы аксиому знаем эту.</a:t>
            </a:r>
          </a:p>
          <a:p>
            <a:pPr algn="ctr">
              <a:spcBef>
                <a:spcPct val="50000"/>
              </a:spcBef>
            </a:pPr>
            <a:r>
              <a:rPr lang="ru-RU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 скажем честно, без прикрас,</a:t>
            </a:r>
          </a:p>
          <a:p>
            <a:pPr algn="ctr">
              <a:spcBef>
                <a:spcPct val="50000"/>
              </a:spcBef>
            </a:pPr>
            <a:r>
              <a:rPr lang="ru-RU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Нам просто выучить ваши задания по предметам!</a:t>
            </a:r>
          </a:p>
        </p:txBody>
      </p:sp>
      <p:pic>
        <p:nvPicPr>
          <p:cNvPr id="7179" name="Рисунок 5" descr="BD05095_.WM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91400" y="0"/>
            <a:ext cx="1752600" cy="150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022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5000" y="4724400"/>
            <a:ext cx="1447800" cy="1684421"/>
          </a:xfrm>
          <a:prstGeom prst="rect">
            <a:avLst/>
          </a:prstGeom>
        </p:spPr>
      </p:pic>
      <p:pic>
        <p:nvPicPr>
          <p:cNvPr id="17" name="Рисунок 16" descr="AG00012_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9600" y="4876800"/>
            <a:ext cx="2286000" cy="1645920"/>
          </a:xfrm>
          <a:prstGeom prst="rect">
            <a:avLst/>
          </a:prstGeom>
        </p:spPr>
      </p:pic>
      <p:pic>
        <p:nvPicPr>
          <p:cNvPr id="18" name="Рисунок 17" descr="шапочка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597712">
            <a:off x="144723" y="1513909"/>
            <a:ext cx="1704975" cy="1257300"/>
          </a:xfrm>
          <a:prstGeom prst="rect">
            <a:avLst/>
          </a:prstGeom>
        </p:spPr>
      </p:pic>
      <p:pic>
        <p:nvPicPr>
          <p:cNvPr id="19" name="Рисунок 18" descr="шапочка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612776">
            <a:off x="6922413" y="1452451"/>
            <a:ext cx="1828800" cy="1257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500"/>
                                        <p:tgtEl>
                                          <p:spTgt spid="7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2525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500"/>
                                        <p:tgtEl>
                                          <p:spTgt spid="7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500"/>
                                        <p:tgtEl>
                                          <p:spTgt spid="7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250"/>
                            </p:stCondLst>
                            <p:childTnLst>
                              <p:par>
                                <p:cTn id="30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500"/>
                                        <p:tgtEl>
                                          <p:spTgt spid="7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2525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500"/>
                                        <p:tgtEl>
                                          <p:spTgt spid="7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500"/>
                                        <p:tgtEl>
                                          <p:spTgt spid="7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500"/>
                                        <p:tgtEl>
                                          <p:spTgt spid="7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2525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500"/>
                                        <p:tgtEl>
                                          <p:spTgt spid="7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500"/>
                                        <p:tgtEl>
                                          <p:spTgt spid="7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6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500"/>
                            </p:stCondLst>
                            <p:childTnLst>
                              <p:par>
                                <p:cTn id="42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500"/>
                                        <p:tgtEl>
                                          <p:spTgt spid="7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2525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500"/>
                                        <p:tgtEl>
                                          <p:spTgt spid="7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500"/>
                                        <p:tgtEl>
                                          <p:spTgt spid="7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500"/>
                            </p:stCondLst>
                            <p:childTnLst>
                              <p:par>
                                <p:cTn id="4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3500"/>
                            </p:stCondLst>
                            <p:childTnLst>
                              <p:par>
                                <p:cTn id="64" presetID="1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6500"/>
                            </p:stCondLst>
                            <p:childTnLst>
                              <p:par>
                                <p:cTn id="7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6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6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1905000" y="0"/>
            <a:ext cx="4876800" cy="1630363"/>
          </a:xfrm>
        </p:spPr>
        <p:txBody>
          <a:bodyPr/>
          <a:lstStyle/>
          <a:p>
            <a:r>
              <a:rPr lang="ru-RU" sz="4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Станция 5.</a:t>
            </a:r>
            <a:br>
              <a:rPr lang="ru-RU" sz="4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</a:br>
            <a:r>
              <a:rPr lang="ru-RU" sz="4800" b="1" dirty="0" smtClean="0">
                <a:solidFill>
                  <a:srgbClr val="FF252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«Мир чародейства»</a:t>
            </a:r>
          </a:p>
        </p:txBody>
      </p:sp>
      <p:pic>
        <p:nvPicPr>
          <p:cNvPr id="8198" name="Рисунок 4" descr="102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52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 descr="snapshot20070927201606"/>
          <p:cNvPicPr>
            <a:picLocks noChangeAspect="1" noChangeArrowheads="1"/>
          </p:cNvPicPr>
          <p:nvPr/>
        </p:nvPicPr>
        <p:blipFill>
          <a:blip r:embed="rId4"/>
          <a:srcRect l="76830" t="21098" r="6097" b="36703"/>
          <a:stretch>
            <a:fillRect/>
          </a:stretch>
        </p:blipFill>
        <p:spPr bwMode="auto">
          <a:xfrm rot="20750220">
            <a:off x="1447800" y="1600200"/>
            <a:ext cx="1646310" cy="2057400"/>
          </a:xfrm>
          <a:prstGeom prst="ellipse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8200" name="Picture 8" descr="SDC1009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38308">
            <a:off x="6032292" y="1734233"/>
            <a:ext cx="1609148" cy="1905000"/>
          </a:xfrm>
          <a:prstGeom prst="ellipse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8201" name="Oval 9"/>
          <p:cNvSpPr>
            <a:spLocks noChangeArrowheads="1"/>
          </p:cNvSpPr>
          <p:nvPr/>
        </p:nvSpPr>
        <p:spPr bwMode="auto">
          <a:xfrm>
            <a:off x="0" y="3581400"/>
            <a:ext cx="8610600" cy="2971800"/>
          </a:xfrm>
          <a:prstGeom prst="ellipse">
            <a:avLst/>
          </a:prstGeom>
          <a:solidFill>
            <a:schemeClr val="accent2">
              <a:alpha val="0"/>
            </a:schemeClr>
          </a:solidFill>
          <a:ln w="7620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Биология и химия – науки класса самых важных, </a:t>
            </a:r>
          </a:p>
          <a:p>
            <a:pPr algn="ctr"/>
            <a:r>
              <a:rPr lang="ru-RU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Так как требуют они опытов отважных.</a:t>
            </a:r>
          </a:p>
          <a:p>
            <a:pPr algn="ctr"/>
            <a:r>
              <a:rPr lang="ru-RU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Как скрестить? Кого и с кем?</a:t>
            </a:r>
          </a:p>
          <a:p>
            <a:pPr algn="ctr"/>
            <a:r>
              <a:rPr lang="ru-RU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Знаем мы теперь и сами,</a:t>
            </a:r>
          </a:p>
          <a:p>
            <a:pPr algn="ctr"/>
            <a:r>
              <a:rPr lang="ru-RU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Но учились этому долго вместе с вами.</a:t>
            </a:r>
          </a:p>
        </p:txBody>
      </p:sp>
      <p:pic>
        <p:nvPicPr>
          <p:cNvPr id="8202" name="Picture 10" descr="112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0" y="4572001"/>
            <a:ext cx="2514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AG00142_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1400" y="4419600"/>
            <a:ext cx="1752600" cy="2190750"/>
          </a:xfrm>
          <a:prstGeom prst="rect">
            <a:avLst/>
          </a:prstGeom>
        </p:spPr>
      </p:pic>
      <p:pic>
        <p:nvPicPr>
          <p:cNvPr id="10" name="Рисунок 9" descr="BD05176_.WM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2400" y="0"/>
            <a:ext cx="1601600" cy="1600200"/>
          </a:xfrm>
          <a:prstGeom prst="rect">
            <a:avLst/>
          </a:prstGeom>
        </p:spPr>
      </p:pic>
      <p:pic>
        <p:nvPicPr>
          <p:cNvPr id="12" name="Рисунок 11" descr="котенок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3800" y="2590800"/>
            <a:ext cx="1524000" cy="144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155" decel="100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155" decel="100000"/>
                                        <p:tgtEl>
                                          <p:spTgt spid="819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7" dur="1155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9" dur="1155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0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155" decel="100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155" decel="100000"/>
                                        <p:tgtEl>
                                          <p:spTgt spid="820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7" dur="1155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1155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0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000"/>
                            </p:stCondLst>
                            <p:childTnLst>
                              <p:par>
                                <p:cTn id="4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8201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8201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8201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80"/>
                            </p:stCondLst>
                            <p:childTnLst>
                              <p:par>
                                <p:cTn id="4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80"/>
                                        <p:tgtEl>
                                          <p:spTgt spid="8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80"/>
                                        <p:tgtEl>
                                          <p:spTgt spid="8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80"/>
                                        <p:tgtEl>
                                          <p:spTgt spid="8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640"/>
                            </p:stCondLst>
                            <p:childTnLst>
                              <p:par>
                                <p:cTn id="5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8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8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8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920"/>
                            </p:stCondLst>
                            <p:childTnLst>
                              <p:par>
                                <p:cTn id="6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80"/>
                                        <p:tgtEl>
                                          <p:spTgt spid="8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80"/>
                                        <p:tgtEl>
                                          <p:spTgt spid="8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80"/>
                                        <p:tgtEl>
                                          <p:spTgt spid="82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880"/>
                            </p:stCondLst>
                            <p:childTnLst>
                              <p:par>
                                <p:cTn id="6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80"/>
                                        <p:tgtEl>
                                          <p:spTgt spid="8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80"/>
                                        <p:tgtEl>
                                          <p:spTgt spid="8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80"/>
                                        <p:tgtEl>
                                          <p:spTgt spid="82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680"/>
                            </p:stCondLst>
                            <p:childTnLst>
                              <p:par>
                                <p:cTn id="7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4" dur="80"/>
                                        <p:tgtEl>
                                          <p:spTgt spid="8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5" dur="80"/>
                                        <p:tgtEl>
                                          <p:spTgt spid="8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80"/>
                                        <p:tgtEl>
                                          <p:spTgt spid="82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6960"/>
                            </p:stCondLst>
                            <p:childTnLst>
                              <p:par>
                                <p:cTn id="7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600" decel="100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600" decel="100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00" decel="100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00" decel="100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8960"/>
                            </p:stCondLst>
                            <p:childTnLst>
                              <p:par>
                                <p:cTn id="8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960"/>
                            </p:stCondLst>
                            <p:childTnLst>
                              <p:par>
                                <p:cTn id="94" presetID="10" presetClass="entr" presetSubtype="0" repeatCount="indefinite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4" grpId="1"/>
      <p:bldP spid="8201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1600200" y="152400"/>
            <a:ext cx="5715000" cy="1143000"/>
          </a:xfrm>
        </p:spPr>
        <p:txBody>
          <a:bodyPr/>
          <a:lstStyle/>
          <a:p>
            <a:r>
              <a:rPr lang="ru-RU" sz="4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Станция 6.</a:t>
            </a:r>
            <a:br>
              <a:rPr lang="ru-RU" sz="4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</a:br>
            <a:r>
              <a:rPr lang="ru-RU" sz="4800" b="1" dirty="0" smtClean="0">
                <a:solidFill>
                  <a:srgbClr val="FF252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«Мир странствий»</a:t>
            </a:r>
          </a:p>
        </p:txBody>
      </p:sp>
      <p:pic>
        <p:nvPicPr>
          <p:cNvPr id="9222" name="Рисунок 4" descr="102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52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Рисунок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2209800" y="4267200"/>
            <a:ext cx="2126786" cy="2362200"/>
          </a:xfrm>
          <a:prstGeom prst="ellipse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9225" name="Picture 9" descr="SDC10118"/>
          <p:cNvPicPr>
            <a:picLocks noChangeAspect="1" noChangeArrowheads="1"/>
          </p:cNvPicPr>
          <p:nvPr/>
        </p:nvPicPr>
        <p:blipFill>
          <a:blip r:embed="rId4"/>
          <a:srcRect l="57031" t="14583" r="20313" b="48958"/>
          <a:stretch>
            <a:fillRect/>
          </a:stretch>
        </p:blipFill>
        <p:spPr bwMode="auto">
          <a:xfrm>
            <a:off x="4876800" y="4191000"/>
            <a:ext cx="1981200" cy="2391103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</p:pic>
      <p:sp>
        <p:nvSpPr>
          <p:cNvPr id="9228" name="AutoShape 12"/>
          <p:cNvSpPr>
            <a:spLocks noChangeArrowheads="1"/>
          </p:cNvSpPr>
          <p:nvPr/>
        </p:nvSpPr>
        <p:spPr bwMode="auto">
          <a:xfrm rot="21344315">
            <a:off x="4558158" y="1154054"/>
            <a:ext cx="4495800" cy="2590800"/>
          </a:xfrm>
          <a:prstGeom prst="cloudCallout">
            <a:avLst>
              <a:gd name="adj1" fmla="val -20268"/>
              <a:gd name="adj2" fmla="val 62821"/>
            </a:avLst>
          </a:prstGeom>
          <a:solidFill>
            <a:schemeClr val="accent1">
              <a:alpha val="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ru-RU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Чингисхан правил миром,</a:t>
            </a:r>
          </a:p>
          <a:p>
            <a:pPr algn="ctr"/>
            <a:r>
              <a:rPr lang="ru-RU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Брестский мир заключал – </a:t>
            </a:r>
          </a:p>
          <a:p>
            <a:pPr algn="ctr"/>
            <a:r>
              <a:rPr lang="ru-RU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школе любимый учитель нам обо всем рассказал.</a:t>
            </a:r>
          </a:p>
        </p:txBody>
      </p:sp>
      <p:sp>
        <p:nvSpPr>
          <p:cNvPr id="9" name="Выноска-облако 8"/>
          <p:cNvSpPr/>
          <p:nvPr/>
        </p:nvSpPr>
        <p:spPr bwMode="auto">
          <a:xfrm rot="19895161">
            <a:off x="-230754" y="1579132"/>
            <a:ext cx="4737630" cy="2409271"/>
          </a:xfrm>
          <a:prstGeom prst="cloudCallout">
            <a:avLst>
              <a:gd name="adj1" fmla="val 6715"/>
              <a:gd name="adj2" fmla="val 73856"/>
            </a:avLst>
          </a:prstGeom>
          <a:solidFill>
            <a:schemeClr val="accent1">
              <a:alpha val="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географию завтра,</a:t>
            </a:r>
          </a:p>
          <a:p>
            <a:pPr algn="ctr"/>
            <a:r>
              <a:rPr lang="ru-RU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Школьный звонок позовет.</a:t>
            </a:r>
          </a:p>
          <a:p>
            <a:pPr algn="ctr"/>
            <a:r>
              <a:rPr lang="ru-RU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Ноги на крыльях надежды</a:t>
            </a:r>
          </a:p>
          <a:p>
            <a:pPr algn="ctr"/>
            <a:r>
              <a:rPr lang="ru-RU" b="1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Сердце мое поведет.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" name="Рисунок 9" descr="BD07214_.WM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24400"/>
            <a:ext cx="1600200" cy="1827886"/>
          </a:xfrm>
          <a:prstGeom prst="rect">
            <a:avLst/>
          </a:prstGeom>
        </p:spPr>
      </p:pic>
      <p:pic>
        <p:nvPicPr>
          <p:cNvPr id="14" name="Рисунок 13" descr="свиток2.wm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60889">
            <a:off x="7123680" y="4486178"/>
            <a:ext cx="1511235" cy="18941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7" presetClass="entr" presetSubtype="1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3" presetClass="emph" presetSubtype="6" repeatCount="indefinite" accel="50000" decel="50000" autoRev="1" fill="remove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000"/>
                            </p:stCondLst>
                            <p:childTnLst>
                              <p:par>
                                <p:cTn id="28" presetID="5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70" decel="100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770" decel="100000"/>
                                        <p:tgtEl>
                                          <p:spTgt spid="922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5" dur="77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000"/>
                            </p:stCondLst>
                            <p:childTnLst>
                              <p:par>
                                <p:cTn id="38" presetID="17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500"/>
                            </p:stCondLst>
                            <p:childTnLst>
                              <p:par>
                                <p:cTn id="43" presetID="3" presetClass="emph" presetSubtype="6" repeatCount="indefinite" accel="50000" decel="50000" autoRev="1" fill="remove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2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0"/>
                            </p:stCondLst>
                            <p:childTnLst>
                              <p:par>
                                <p:cTn id="46" presetID="5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70" decel="100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770" decel="100000"/>
                                        <p:tgtEl>
                                          <p:spTgt spid="922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1" dur="77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3" dur="77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500"/>
                            </p:stCondLst>
                            <p:childTnLst>
                              <p:par>
                                <p:cTn id="56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7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18" grpId="1"/>
      <p:bldP spid="9228" grpId="0" animBg="1"/>
      <p:bldP spid="9228" grpId="1" animBg="1"/>
      <p:bldP spid="9" grpId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2" name="AutoShape 12"/>
          <p:cNvSpPr>
            <a:spLocks noChangeArrowheads="1"/>
          </p:cNvSpPr>
          <p:nvPr/>
        </p:nvSpPr>
        <p:spPr bwMode="auto">
          <a:xfrm>
            <a:off x="1371600" y="1676400"/>
            <a:ext cx="6324600" cy="4343400"/>
          </a:xfrm>
          <a:custGeom>
            <a:avLst/>
            <a:gdLst>
              <a:gd name="T0" fmla="*/ 10860 w 21600"/>
              <a:gd name="T1" fmla="*/ 2187 h 21600"/>
              <a:gd name="T2" fmla="*/ 2928 w 21600"/>
              <a:gd name="T3" fmla="*/ 10800 h 21600"/>
              <a:gd name="T4" fmla="*/ 10860 w 21600"/>
              <a:gd name="T5" fmla="*/ 21600 h 21600"/>
              <a:gd name="T6" fmla="*/ 18672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5037 w 21600"/>
              <a:gd name="T13" fmla="*/ 2277 h 21600"/>
              <a:gd name="T14" fmla="*/ 16557 w 21600"/>
              <a:gd name="T15" fmla="*/ 136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60" y="2187"/>
                </a:moveTo>
                <a:cubicBezTo>
                  <a:pt x="10451" y="1746"/>
                  <a:pt x="9529" y="1018"/>
                  <a:pt x="9015" y="730"/>
                </a:cubicBezTo>
                <a:cubicBezTo>
                  <a:pt x="7865" y="152"/>
                  <a:pt x="6685" y="0"/>
                  <a:pt x="5415" y="0"/>
                </a:cubicBezTo>
                <a:cubicBezTo>
                  <a:pt x="4175" y="152"/>
                  <a:pt x="2995" y="575"/>
                  <a:pt x="1967" y="1305"/>
                </a:cubicBezTo>
                <a:cubicBezTo>
                  <a:pt x="1150" y="2187"/>
                  <a:pt x="575" y="3222"/>
                  <a:pt x="242" y="4220"/>
                </a:cubicBezTo>
                <a:cubicBezTo>
                  <a:pt x="0" y="5410"/>
                  <a:pt x="242" y="6560"/>
                  <a:pt x="575" y="7597"/>
                </a:cubicBezTo>
                <a:lnTo>
                  <a:pt x="10860" y="21600"/>
                </a:lnTo>
                <a:lnTo>
                  <a:pt x="20995" y="7597"/>
                </a:lnTo>
                <a:cubicBezTo>
                  <a:pt x="21480" y="6560"/>
                  <a:pt x="21600" y="5410"/>
                  <a:pt x="21480" y="4220"/>
                </a:cubicBezTo>
                <a:cubicBezTo>
                  <a:pt x="21115" y="3222"/>
                  <a:pt x="20420" y="2187"/>
                  <a:pt x="19632" y="1305"/>
                </a:cubicBezTo>
                <a:cubicBezTo>
                  <a:pt x="18575" y="575"/>
                  <a:pt x="17425" y="152"/>
                  <a:pt x="16275" y="0"/>
                </a:cubicBezTo>
                <a:cubicBezTo>
                  <a:pt x="15005" y="0"/>
                  <a:pt x="13735" y="152"/>
                  <a:pt x="12705" y="730"/>
                </a:cubicBezTo>
                <a:cubicBezTo>
                  <a:pt x="12176" y="1018"/>
                  <a:pt x="11254" y="1746"/>
                  <a:pt x="10860" y="2187"/>
                </a:cubicBezTo>
                <a:close/>
              </a:path>
            </a:pathLst>
          </a:custGeom>
          <a:solidFill>
            <a:srgbClr val="FF674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 совершенны и прекрасны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только в </a:t>
            </a:r>
            <a:r>
              <a:rPr lang="ru-RU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иноязыках</a:t>
            </a:r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душевных качествах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в страстных желаниях – 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Жить в учениках!</a:t>
            </a:r>
          </a:p>
        </p:txBody>
      </p:sp>
      <p:sp>
        <p:nvSpPr>
          <p:cNvPr id="10247" name="Заголовок 1"/>
          <p:cNvSpPr>
            <a:spLocks/>
          </p:cNvSpPr>
          <p:nvPr/>
        </p:nvSpPr>
        <p:spPr bwMode="auto">
          <a:xfrm>
            <a:off x="1752600" y="152400"/>
            <a:ext cx="4876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Станция 7.</a:t>
            </a:r>
            <a:br>
              <a:rPr lang="ru-RU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</a:br>
            <a:r>
              <a:rPr lang="ru-RU" sz="4800" b="1" dirty="0">
                <a:solidFill>
                  <a:srgbClr val="FF252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«</a:t>
            </a:r>
            <a:r>
              <a:rPr lang="ru-RU" sz="4800" b="1" dirty="0" err="1">
                <a:solidFill>
                  <a:srgbClr val="FF252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Полиглотия</a:t>
            </a:r>
            <a:r>
              <a:rPr lang="ru-RU" sz="4800" b="1" dirty="0">
                <a:solidFill>
                  <a:srgbClr val="FF252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»</a:t>
            </a:r>
            <a:endParaRPr lang="ru-RU" sz="4400" dirty="0">
              <a:solidFill>
                <a:schemeClr val="tx2"/>
              </a:solidFill>
            </a:endParaRPr>
          </a:p>
        </p:txBody>
      </p:sp>
      <p:pic>
        <p:nvPicPr>
          <p:cNvPr id="10248" name="Рисунок 4" descr="102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52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Рисунок 4" descr="BD05090_.WM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5594" y="1"/>
            <a:ext cx="1769805" cy="1600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Picture 10" descr="SDC1009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878274">
            <a:off x="6894639" y="1727354"/>
            <a:ext cx="2064018" cy="2479204"/>
          </a:xfrm>
          <a:prstGeom prst="ellipse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0251" name="Рисунок 1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0163399">
            <a:off x="145004" y="1674016"/>
            <a:ext cx="1969291" cy="2258744"/>
          </a:xfrm>
          <a:prstGeom prst="ellipse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7" name="Рисунок 16" descr="07[6].gif"/>
          <p:cNvPicPr>
            <a:picLocks noChangeAspect="1"/>
          </p:cNvPicPr>
          <p:nvPr/>
        </p:nvPicPr>
        <p:blipFill>
          <a:blip r:embed="rId7">
            <a:lum bright="-39000" contrast="51000"/>
          </a:blip>
          <a:stretch>
            <a:fillRect/>
          </a:stretch>
        </p:blipFill>
        <p:spPr>
          <a:xfrm>
            <a:off x="0" y="4572000"/>
            <a:ext cx="3668231" cy="2286000"/>
          </a:xfrm>
          <a:prstGeom prst="rect">
            <a:avLst/>
          </a:prstGeom>
        </p:spPr>
      </p:pic>
      <p:pic>
        <p:nvPicPr>
          <p:cNvPr id="18" name="Рисунок 17" descr="0092[1]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0200" y="4572000"/>
            <a:ext cx="1676400" cy="1676400"/>
          </a:xfrm>
          <a:prstGeom prst="rect">
            <a:avLst/>
          </a:prstGeom>
          <a:solidFill>
            <a:schemeClr val="bg1">
              <a:alpha val="11000"/>
            </a:schemeClr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500"/>
                            </p:stCondLst>
                            <p:childTnLst>
                              <p:par>
                                <p:cTn id="23" presetID="3" presetClass="emph" presetSubtype="6" repeatCount="indefinite" accel="50000" decel="50000" autoRev="1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" dur="2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60093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9500"/>
                            </p:stCondLst>
                            <p:childTnLst>
                              <p:par>
                                <p:cTn id="26" presetID="5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70" decel="1000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770" decel="100000"/>
                                        <p:tgtEl>
                                          <p:spTgt spid="1025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0"/>
                            </p:stCondLst>
                            <p:childTnLst>
                              <p:par>
                                <p:cTn id="36" presetID="5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70" decel="100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770" decel="100000"/>
                                        <p:tgtEl>
                                          <p:spTgt spid="1025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1" dur="77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5" presetID="52" presetClass="entr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2" grpId="0" animBg="1"/>
      <p:bldP spid="10252" grpId="2" animBg="1"/>
      <p:bldP spid="102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Заголовок 1"/>
          <p:cNvSpPr>
            <a:spLocks/>
          </p:cNvSpPr>
          <p:nvPr/>
        </p:nvSpPr>
        <p:spPr bwMode="auto">
          <a:xfrm>
            <a:off x="1447800" y="304800"/>
            <a:ext cx="5943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Станция 8.</a:t>
            </a:r>
            <a:br>
              <a:rPr lang="ru-RU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</a:br>
            <a:r>
              <a:rPr lang="ru-RU" sz="4800" b="1" dirty="0">
                <a:solidFill>
                  <a:srgbClr val="FF252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«Мир здоровья и труда»</a:t>
            </a:r>
            <a:endParaRPr lang="ru-RU" sz="4400" dirty="0">
              <a:solidFill>
                <a:schemeClr val="tx2"/>
              </a:solidFill>
            </a:endParaRPr>
          </a:p>
        </p:txBody>
      </p:sp>
      <p:pic>
        <p:nvPicPr>
          <p:cNvPr id="40965" name="Рисунок 4" descr="102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52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Лента лицом вверх 6"/>
          <p:cNvSpPr/>
          <p:nvPr/>
        </p:nvSpPr>
        <p:spPr bwMode="auto">
          <a:xfrm>
            <a:off x="0" y="1905000"/>
            <a:ext cx="9144000" cy="2819400"/>
          </a:xfrm>
          <a:prstGeom prst="ribbon2">
            <a:avLst>
              <a:gd name="adj1" fmla="val 21622"/>
              <a:gd name="adj2" fmla="val 64902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Куда б дорога в будущем ни мчала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Меня – по штилям-бурям, 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волнам,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Спасибо, что вы были у причала,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труд и здоровье спасибо вам!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0967" name="Рисунок 18"/>
          <p:cNvPicPr>
            <a:picLocks noChangeAspect="1" noChangeArrowheads="1"/>
          </p:cNvPicPr>
          <p:nvPr/>
        </p:nvPicPr>
        <p:blipFill>
          <a:blip r:embed="rId4"/>
          <a:srcRect l="6782" r="8448"/>
          <a:stretch>
            <a:fillRect/>
          </a:stretch>
        </p:blipFill>
        <p:spPr bwMode="auto">
          <a:xfrm>
            <a:off x="2286000" y="4343400"/>
            <a:ext cx="1905000" cy="2286000"/>
          </a:xfrm>
          <a:prstGeom prst="ellipse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40966" name="Picture 6" descr="SDC10103"/>
          <p:cNvPicPr>
            <a:picLocks noChangeAspect="1" noChangeArrowheads="1"/>
          </p:cNvPicPr>
          <p:nvPr/>
        </p:nvPicPr>
        <p:blipFill>
          <a:blip r:embed="rId5"/>
          <a:srcRect t="9085"/>
          <a:stretch>
            <a:fillRect/>
          </a:stretch>
        </p:blipFill>
        <p:spPr bwMode="auto">
          <a:xfrm>
            <a:off x="4572000" y="4267200"/>
            <a:ext cx="1981200" cy="2287706"/>
          </a:xfrm>
          <a:prstGeom prst="ellipse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9" name="Рисунок 8" descr="лыжник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80452" flipH="1">
            <a:off x="156588" y="4231952"/>
            <a:ext cx="1723623" cy="2210638"/>
          </a:xfrm>
          <a:prstGeom prst="rect">
            <a:avLst/>
          </a:prstGeom>
        </p:spPr>
      </p:pic>
      <p:pic>
        <p:nvPicPr>
          <p:cNvPr id="10" name="Рисунок 9" descr="b1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0400" y="5410200"/>
            <a:ext cx="1273692" cy="1095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2525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9966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1000"/>
                            </p:stCondLst>
                            <p:childTnLst>
                              <p:par>
                                <p:cTn id="20" presetID="3" presetClass="emph" presetSubtype="6" repeatCount="indefinite" accel="50000" decel="50000" autoRev="1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0"/>
                            </p:stCondLst>
                            <p:childTnLst>
                              <p:par>
                                <p:cTn id="23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4096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000"/>
                            </p:stCondLst>
                            <p:childTnLst>
                              <p:par>
                                <p:cTn id="33" presetID="5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70" decel="1000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770" decel="100000"/>
                                        <p:tgtEl>
                                          <p:spTgt spid="409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1500"/>
                            </p:stCondLst>
                            <p:childTnLst>
                              <p:par>
                                <p:cTn id="46" presetID="0" presetClass="path" presetSubtype="0" repeatCount="indefinite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16146 0.0171 C 0.16216 0.0134 0.16372 0.01017 0.16337 0.0067 C 0.16303 0.00208 0.1606 -0.00209 0.15938 -0.00648 C 0.15573 -0.01988 0.15382 -0.0326 0.14966 -0.04577 C 0.14671 -0.05456 0.14705 -0.06519 0.14375 -0.07421 C 0.13455 -0.0994 0.13073 -0.12714 0.12223 -0.15257 C 0.11459 -0.17522 0.12049 -0.15095 0.10452 -0.18655 C 0.08994 -0.21868 0.09653 -0.20389 0.0849 -0.23093 C 0.0783 -0.24665 0.06528 -0.25659 0.05938 -0.27277 C 0.05087 -0.29612 0.06146 -0.26884 0.04775 -0.29612 C 0.04063 -0.31022 0.03525 -0.32825 0.02605 -0.3405 C 0.00278 -0.37148 -0.0269 -0.39529 -0.05434 -0.41887 C -0.06163 -0.42511 -0.07048 -0.42858 -0.07777 -0.43459 C -0.09982 -0.45285 -0.11996 -0.47758 -0.14253 -0.49469 C -0.15555 -0.50463 -0.17013 -0.50994 -0.18368 -0.51804 C -0.20451 -0.53052 -0.22517 -0.5393 -0.24635 -0.54947 C -0.26197 -0.55687 -0.24756 -0.55155 -0.26006 -0.55988 C -0.26215 -0.56126 -0.27239 -0.56473 -0.27395 -0.56519 C -0.29409 -0.58299 -0.33611 -0.58137 -0.35815 -0.58345 C -0.42447 -0.58091 -0.46059 -0.60125 -0.50729 -0.57028 C -0.51701 -0.55687 -0.53055 -0.5497 -0.54062 -0.5363 C -0.54461 -0.52012 -0.55 -0.51156 -0.55815 -0.49723 C -0.55989 -0.49423 -0.56059 -0.49007 -0.56215 -0.48683 C -0.56458 -0.48151 -0.56996 -0.47111 -0.56996 -0.47088 C -0.57378 -0.45516 -0.57586 -0.44822 -0.58368 -0.43459 C -0.58506 -0.42673 -0.59461 -0.40037 -0.5993 -0.39275 C -0.60104 -0.38997 -0.60347 -0.38789 -0.6052 -0.38489 C -0.61597 -0.36593 -0.60572 -0.3768 -0.61701 -0.36663 C -0.62274 -0.35507 -0.62881 -0.3442 -0.63472 -0.33264 C -0.63784 -0.316 -0.64531 -0.30213 -0.64843 -0.28572 C -0.65347 -0.25983 -0.66041 -0.23486 -0.66805 -0.21013 C -0.67239 -0.17499 -0.67239 -0.12784 -0.68767 -0.09779 C -0.69079 -0.08091 -0.69548 -0.06473 -0.6993 -0.04809 C -0.70555 -0.02104 -0.69947 -0.03468 -0.70729 -0.01942 C -0.70902 -0.01249 -0.71145 -0.00602 -0.71302 0.00138 C -0.71406 0.00577 -0.71423 0.01017 -0.7151 0.01456 C -0.71562 0.01733 -0.71701 0.02242 -0.71701 0.02265 " pathEditMode="relative" rAng="0" ptsTypes="ffffffffffffffffffffffffffffffffffffA">
                                      <p:cBhvr>
                                        <p:cTn id="4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" y="-3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9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95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4466E-6 C -0.00312 -0.0104 -0.00503 -0.01941 -0.00972 -0.02866 C -0.01284 -0.04161 -0.01823 -0.05062 -0.02534 -0.05987 C -0.03333 -0.08969 -0.02066 -0.04415 -0.03125 -0.07559 C -0.04166 -0.10656 -0.03246 -0.08761 -0.04114 -0.10425 C -0.04514 -0.1269 -0.04878 -0.15141 -0.05677 -0.17221 C -0.05868 -0.18284 -0.06094 -0.19094 -0.06458 -0.20088 C -0.06632 -0.21151 -0.06857 -0.22168 -0.07048 -0.23231 C -0.07014 -0.23948 -0.07534 -0.30536 -0.05868 -0.32362 C -0.05451 -0.32824 -0.04826 -0.32755 -0.04305 -0.32894 C -0.02847 -0.34142 -0.00503 -0.34443 0.01181 -0.3472 C 0.0217 -0.34535 0.03177 -0.34581 0.04115 -0.34188 C 0.04688 -0.33957 0.04983 -0.33009 0.05504 -0.32616 C 0.07535 -0.31068 0.09514 -0.29265 0.11389 -0.27415 C 0.12535 -0.26283 0.13993 -0.2515 0.15295 -0.24272 C 0.15538 -0.2411 0.16476 -0.23832 0.1665 -0.2374 C 0.17778 -0.23254 0.18889 -0.22769 0.2 -0.22191 C 0.21059 -0.22468 0.2158 -0.23069 0.22552 -0.23486 C 0.23889 -0.24688 0.23264 -0.24318 0.24306 -0.24803 C 0.2625 -0.27369 0.23959 -0.24087 0.25104 -0.26352 C 0.25261 -0.26652 0.25521 -0.26837 0.25695 -0.27138 C 0.2599 -0.27623 0.26216 -0.28178 0.26476 -0.2871 C 0.26927 -0.29634 0.27118 -0.32062 0.27257 -0.32894 C 0.27396 -0.3576 0.275 -0.38627 0.27656 -0.41493 C 0.27847 -0.44799 0.27709 -0.46417 0.30209 -0.47503 C 0.32691 -0.49745 0.3599 -0.48566 0.38629 -0.47249 C 0.39219 -0.46948 0.39809 -0.4674 0.404 -0.46463 C 0.40764 -0.46278 0.4158 -0.45931 0.4158 -0.45931 C 0.43455 -0.44082 0.45538 -0.4177 0.46875 -0.39158 C 0.47292 -0.37425 0.46719 -0.39436 0.47656 -0.37332 C 0.48368 -0.35645 0.48577 -0.34258 0.49601 -0.32894 C 0.5007 -0.31021 0.50972 -0.29611 0.52361 -0.28964 C 0.54236 -0.27045 0.56285 -0.25474 0.58229 -0.2374 C 0.58629 -0.23393 0.58976 -0.22838 0.5941 -0.227 C 0.59948 -0.22538 0.6099 -0.22191 0.6099 -0.22191 C 0.62275 -0.21313 0.63716 -0.20827 0.65104 -0.20365 C 0.65504 -0.20226 0.66285 -0.19833 0.66285 -0.19833 C 0.67986 -0.19972 0.69722 -0.19625 0.71181 -0.20873 C 0.7132 -0.21128 0.71389 -0.21451 0.7158 -0.21659 C 0.71945 -0.22076 0.72761 -0.227 0.72761 -0.227 C 0.73698 -0.26583 0.73108 -0.23832 0.72761 -0.33402 C 0.72709 -0.34812 0.72344 -0.36176 0.7217 -0.37586 C 0.71736 -0.41054 0.71216 -0.44868 0.7 -0.48035 C 0.7007 -0.51155 0.70035 -0.54299 0.70209 -0.5742 C 0.70347 -0.59963 0.72066 -0.60101 0.73334 -0.6135 C 0.74288 -0.62297 0.73802 -0.61997 0.74722 -0.6239 C 0.76077 -0.64239 0.74358 -0.62089 0.76285 -0.63684 C 0.76528 -0.63869 0.76632 -0.64285 0.76875 -0.6447 C 0.7724 -0.64748 0.77691 -0.64748 0.78056 -0.65002 C 0.78889 -0.6558 0.79931 -0.66204 0.80591 -0.67082 C 0.80781 -0.67337 0.80955 -0.6766 0.81181 -0.67868 C 0.82986 -0.69602 0.81441 -0.67776 0.82153 -0.68654 " pathEditMode="relative" ptsTypes="fffffffffffffffffffffffffffffffffffffffffffffffffffA">
                                      <p:cBhvr>
                                        <p:cTn id="5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/>
      <p:bldP spid="7" grpId="0" animBg="1"/>
      <p:bldP spid="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Заголовок 1"/>
          <p:cNvSpPr>
            <a:spLocks/>
          </p:cNvSpPr>
          <p:nvPr/>
        </p:nvSpPr>
        <p:spPr bwMode="auto">
          <a:xfrm>
            <a:off x="1752600" y="0"/>
            <a:ext cx="6477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Станция 9.</a:t>
            </a:r>
            <a:br>
              <a:rPr lang="ru-RU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</a:br>
            <a:r>
              <a:rPr lang="ru-RU" sz="4800" b="1" dirty="0">
                <a:solidFill>
                  <a:srgbClr val="FF252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«Мир забот и хлопот»</a:t>
            </a:r>
            <a:endParaRPr lang="ru-RU" dirty="0"/>
          </a:p>
        </p:txBody>
      </p:sp>
      <p:pic>
        <p:nvPicPr>
          <p:cNvPr id="44037" name="Рисунок 4" descr="102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52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6" descr="Imag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4572000"/>
            <a:ext cx="3055938" cy="2000250"/>
          </a:xfrm>
          <a:prstGeom prst="ellipse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44039" name="Рисунок 16"/>
          <p:cNvPicPr>
            <a:picLocks noChangeAspect="1" noChangeArrowheads="1"/>
          </p:cNvPicPr>
          <p:nvPr/>
        </p:nvPicPr>
        <p:blipFill>
          <a:blip r:embed="rId4"/>
          <a:srcRect l="10400" r="6392"/>
          <a:stretch>
            <a:fillRect/>
          </a:stretch>
        </p:blipFill>
        <p:spPr bwMode="auto">
          <a:xfrm>
            <a:off x="7315200" y="1219200"/>
            <a:ext cx="1401763" cy="1752600"/>
          </a:xfrm>
          <a:prstGeom prst="ellipse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44041" name="WordArt 9"/>
          <p:cNvSpPr>
            <a:spLocks noChangeArrowheads="1" noChangeShapeType="1" noTextEdit="1"/>
          </p:cNvSpPr>
          <p:nvPr/>
        </p:nvSpPr>
        <p:spPr bwMode="auto">
          <a:xfrm>
            <a:off x="5105400" y="3200400"/>
            <a:ext cx="3810000" cy="914400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 dirty="0">
                <a:ln w="3175">
                  <a:solidFill>
                    <a:srgbClr val="0070C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Незаменимые помощники – </a:t>
            </a:r>
          </a:p>
          <a:p>
            <a:pPr algn="ctr"/>
            <a:r>
              <a:rPr lang="ru-RU" sz="3600" b="1" i="1" kern="10" dirty="0">
                <a:ln w="3175">
                  <a:solidFill>
                    <a:srgbClr val="0070C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  <a:cs typeface="Arial"/>
              </a:rPr>
              <a:t>наши библиотекари.</a:t>
            </a:r>
          </a:p>
        </p:txBody>
      </p:sp>
      <p:sp>
        <p:nvSpPr>
          <p:cNvPr id="44042" name="AutoShape 10"/>
          <p:cNvSpPr>
            <a:spLocks noChangeArrowheads="1"/>
          </p:cNvSpPr>
          <p:nvPr/>
        </p:nvSpPr>
        <p:spPr bwMode="auto">
          <a:xfrm rot="16200000">
            <a:off x="5676900" y="1409700"/>
            <a:ext cx="2514600" cy="4419600"/>
          </a:xfrm>
          <a:prstGeom prst="bracePair">
            <a:avLst>
              <a:gd name="adj" fmla="val 25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0" name="Рисунок 9" descr="Безымянный.TIF"/>
          <p:cNvPicPr>
            <a:picLocks noChangeAspect="1"/>
          </p:cNvPicPr>
          <p:nvPr/>
        </p:nvPicPr>
        <p:blipFill>
          <a:blip r:embed="rId5" cstate="print"/>
          <a:srcRect t="54984" b="4657"/>
          <a:stretch>
            <a:fillRect/>
          </a:stretch>
        </p:blipFill>
        <p:spPr>
          <a:xfrm rot="10800000">
            <a:off x="1295400" y="4267200"/>
            <a:ext cx="3657600" cy="2389094"/>
          </a:xfrm>
          <a:prstGeom prst="rect">
            <a:avLst/>
          </a:prstGeom>
        </p:spPr>
      </p:pic>
      <p:sp>
        <p:nvSpPr>
          <p:cNvPr id="11" name="Вертикальный свиток 10"/>
          <p:cNvSpPr/>
          <p:nvPr/>
        </p:nvSpPr>
        <p:spPr bwMode="auto">
          <a:xfrm rot="21088856">
            <a:off x="-119205" y="2778244"/>
            <a:ext cx="4724400" cy="1828800"/>
          </a:xfrm>
          <a:prstGeom prst="verticalScroll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r>
              <a:rPr lang="ru-RU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нашему повару за вкусные обеды. </a:t>
            </a:r>
          </a:p>
          <a:p>
            <a:pPr>
              <a:spcBef>
                <a:spcPct val="50000"/>
              </a:spcBef>
            </a:pPr>
            <a:r>
              <a:rPr lang="ru-RU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всему техническому персоналу за комфорт и уют в нашей школе.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Рисунок 11" descr="BD07690_.WM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" y="1219200"/>
            <a:ext cx="1752599" cy="1748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155" decel="1000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155" decel="100000"/>
                                        <p:tgtEl>
                                          <p:spTgt spid="4403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1155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1155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500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500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500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750"/>
                            </p:stCondLst>
                            <p:childTnLst>
                              <p:par>
                                <p:cTn id="32" presetID="3" presetClass="emph" presetSubtype="6" repeatCount="indefinite" accel="50000" decel="50000" autoRev="1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3" dur="2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750"/>
                            </p:stCondLst>
                            <p:childTnLst>
                              <p:par>
                                <p:cTn id="3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155" decel="1000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155" decel="100000"/>
                                        <p:tgtEl>
                                          <p:spTgt spid="4403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0" dur="1155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2" dur="1155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750"/>
                            </p:stCondLst>
                            <p:childTnLst>
                              <p:par>
                                <p:cTn id="45" presetID="27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D60093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9000"/>
                            </p:stCondLst>
                            <p:childTnLst>
                              <p:par>
                                <p:cTn id="5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155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1155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0" dur="115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2" dur="115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/>
      <p:bldP spid="44041" grpId="0"/>
      <p:bldP spid="44041" grpId="1"/>
      <p:bldP spid="44042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Заголовок 1"/>
          <p:cNvSpPr>
            <a:spLocks/>
          </p:cNvSpPr>
          <p:nvPr/>
        </p:nvSpPr>
        <p:spPr bwMode="auto">
          <a:xfrm>
            <a:off x="3505200" y="228600"/>
            <a:ext cx="4648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Станция 10.</a:t>
            </a:r>
            <a:br>
              <a:rPr lang="ru-RU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</a:br>
            <a:r>
              <a:rPr lang="ru-RU" sz="4800" b="1" dirty="0">
                <a:solidFill>
                  <a:srgbClr val="FF252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«Мир желаний»</a:t>
            </a:r>
            <a:endParaRPr lang="ru-RU" dirty="0"/>
          </a:p>
        </p:txBody>
      </p:sp>
      <p:pic>
        <p:nvPicPr>
          <p:cNvPr id="43013" name="Рисунок 4" descr="102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52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Picture 8" descr="0d7bfbb42edcbbc148491e5164e3ef67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633787"/>
            <a:ext cx="3810000" cy="3224213"/>
          </a:xfrm>
          <a:prstGeom prst="flowChartPunchedTape">
            <a:avLst/>
          </a:prstGeom>
          <a:noFill/>
        </p:spPr>
      </p:pic>
      <p:pic>
        <p:nvPicPr>
          <p:cNvPr id="43017" name="Picture 9" descr="2"/>
          <p:cNvPicPr>
            <a:picLocks noChangeAspect="1" noChangeArrowheads="1"/>
          </p:cNvPicPr>
          <p:nvPr/>
        </p:nvPicPr>
        <p:blipFill>
          <a:blip r:embed="rId4"/>
          <a:srcRect t="13348"/>
          <a:stretch>
            <a:fillRect/>
          </a:stretch>
        </p:blipFill>
        <p:spPr bwMode="auto">
          <a:xfrm flipH="1">
            <a:off x="4876800" y="1676400"/>
            <a:ext cx="3810000" cy="2473325"/>
          </a:xfrm>
          <a:prstGeom prst="doubleWave">
            <a:avLst/>
          </a:prstGeom>
          <a:noFill/>
        </p:spPr>
      </p:pic>
      <p:pic>
        <p:nvPicPr>
          <p:cNvPr id="43018" name="Picture 10" descr="учительница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2400" y="4572000"/>
            <a:ext cx="2247900" cy="1927225"/>
          </a:xfrm>
          <a:prstGeom prst="ellipse">
            <a:avLst/>
          </a:prstGeom>
          <a:noFill/>
        </p:spPr>
      </p:pic>
      <p:sp>
        <p:nvSpPr>
          <p:cNvPr id="9" name="Выноска-облако 8"/>
          <p:cNvSpPr/>
          <p:nvPr/>
        </p:nvSpPr>
        <p:spPr bwMode="auto">
          <a:xfrm>
            <a:off x="0" y="1371600"/>
            <a:ext cx="4038600" cy="2209800"/>
          </a:xfrm>
          <a:prstGeom prst="cloudCallout">
            <a:avLst>
              <a:gd name="adj1" fmla="val 27627"/>
              <a:gd name="adj2" fmla="val 58443"/>
            </a:avLst>
          </a:prstGeom>
          <a:solidFill>
            <a:srgbClr val="FF9C8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</a:pP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же мне делать?</a:t>
            </a:r>
          </a:p>
          <a:p>
            <a:pPr algn="ctr">
              <a:spcBef>
                <a:spcPct val="50000"/>
              </a:spcBef>
            </a:pP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Кажется есть идея!</a:t>
            </a:r>
          </a:p>
          <a:p>
            <a:pPr algn="ctr">
              <a:spcBef>
                <a:spcPct val="50000"/>
              </a:spcBef>
            </a:pP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Напрячься немного, и я все успею!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Овальная выноска 9"/>
          <p:cNvSpPr/>
          <p:nvPr/>
        </p:nvSpPr>
        <p:spPr bwMode="auto">
          <a:xfrm>
            <a:off x="4953000" y="4114800"/>
            <a:ext cx="3657600" cy="914400"/>
          </a:xfrm>
          <a:prstGeom prst="wedgeEllipseCallout">
            <a:avLst>
              <a:gd name="adj1" fmla="val -28676"/>
              <a:gd name="adj2" fmla="val 164013"/>
            </a:avLst>
          </a:prstGeom>
          <a:solidFill>
            <a:srgbClr val="FF9C8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Завтра у меня ЕГЭ!!!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30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43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6" presetClass="emph" presetSubtype="0" repeatCount="indefinite" accel="50000" decel="50000" autoRev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4" dur="3000" fill="hold"/>
                                        <p:tgtEl>
                                          <p:spTgt spid="10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/>
      <p:bldP spid="9" grpId="0" animBg="1"/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Содержимое 12" descr="Безымянный.TIF"/>
          <p:cNvPicPr>
            <a:picLocks noGrp="1" noChangeAspect="1"/>
          </p:cNvPicPr>
          <p:nvPr>
            <p:ph/>
          </p:nvPr>
        </p:nvPicPr>
        <p:blipFill>
          <a:blip r:embed="rId2"/>
          <a:srcRect l="20494" t="17445" r="28925" b="63022"/>
          <a:stretch>
            <a:fillRect/>
          </a:stretch>
        </p:blipFill>
        <p:spPr>
          <a:xfrm rot="5400000">
            <a:off x="4831080" y="2484120"/>
            <a:ext cx="3901439" cy="2590799"/>
          </a:xfrm>
          <a:prstGeom prst="ellipse">
            <a:avLst/>
          </a:prstGeom>
          <a:ln w="76200">
            <a:solidFill>
              <a:srgbClr val="FFFF00"/>
            </a:solidFill>
          </a:ln>
        </p:spPr>
      </p:pic>
      <p:sp>
        <p:nvSpPr>
          <p:cNvPr id="50178" name="Заголовок 1"/>
          <p:cNvSpPr>
            <a:spLocks/>
          </p:cNvSpPr>
          <p:nvPr/>
        </p:nvSpPr>
        <p:spPr bwMode="auto">
          <a:xfrm>
            <a:off x="1524000" y="304800"/>
            <a:ext cx="5791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Станция 11.</a:t>
            </a:r>
            <a:br>
              <a:rPr lang="ru-RU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</a:br>
            <a:r>
              <a:rPr lang="ru-RU" sz="4800" b="1" dirty="0">
                <a:solidFill>
                  <a:srgbClr val="FF252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«Мир кнута и пряника»</a:t>
            </a:r>
            <a:endParaRPr lang="ru-RU" dirty="0"/>
          </a:p>
        </p:txBody>
      </p:sp>
      <p:pic>
        <p:nvPicPr>
          <p:cNvPr id="50179" name="Рисунок 4" descr="102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52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4" name="Рисунок 4" descr="f24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9000" y="0"/>
            <a:ext cx="16764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5" name="Рисунок 4" descr="124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0" y="3048000"/>
            <a:ext cx="1828800" cy="1842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Вертикальный свиток 10"/>
          <p:cNvSpPr/>
          <p:nvPr/>
        </p:nvSpPr>
        <p:spPr bwMode="auto">
          <a:xfrm>
            <a:off x="381000" y="2057400"/>
            <a:ext cx="4953000" cy="4114800"/>
          </a:xfrm>
          <a:prstGeom prst="verticalScroll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Руководитель школьный наш,</a:t>
            </a:r>
          </a:p>
          <a:p>
            <a:pPr>
              <a:spcBef>
                <a:spcPct val="50000"/>
              </a:spcBef>
            </a:pP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Благодарим за всё мы Вас!</a:t>
            </a:r>
          </a:p>
          <a:p>
            <a:pPr>
              <a:spcBef>
                <a:spcPct val="50000"/>
              </a:spcBef>
            </a:pP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Старанья Ваши и слова</a:t>
            </a:r>
          </a:p>
          <a:p>
            <a:pPr>
              <a:spcBef>
                <a:spcPct val="50000"/>
              </a:spcBef>
            </a:pP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не забудем никогда!</a:t>
            </a:r>
          </a:p>
          <a:p>
            <a:pPr>
              <a:spcBef>
                <a:spcPct val="50000"/>
              </a:spcBef>
            </a:pP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Вы, как заботливая мать,</a:t>
            </a:r>
          </a:p>
          <a:p>
            <a:pPr>
              <a:spcBef>
                <a:spcPct val="50000"/>
              </a:spcBef>
            </a:pP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Желали умными нам стать.</a:t>
            </a:r>
          </a:p>
          <a:p>
            <a:pPr>
              <a:spcBef>
                <a:spcPct val="50000"/>
              </a:spcBef>
            </a:pP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Ваш строгий ум и доброта</a:t>
            </a:r>
          </a:p>
          <a:p>
            <a:pPr>
              <a:spcBef>
                <a:spcPct val="50000"/>
              </a:spcBef>
            </a:pP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Опорой будут нам всегда.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3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500"/>
                            </p:stCondLst>
                            <p:childTnLst>
                              <p:par>
                                <p:cTn id="23" presetID="3" presetClass="emph" presetSubtype="1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2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8500"/>
                            </p:stCondLst>
                            <p:childTnLst>
                              <p:par>
                                <p:cTn id="26" presetID="5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7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770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1500"/>
                            </p:stCondLst>
                            <p:childTnLst>
                              <p:par>
                                <p:cTn id="36" presetID="47" presetClass="entr" presetSubtype="0" repeatCount="indefinite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  <p:bldP spid="11" grpId="0" animBg="1"/>
      <p:bldP spid="1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WordArt 4"/>
          <p:cNvSpPr>
            <a:spLocks noChangeArrowheads="1" noChangeShapeType="1" noTextEdit="1"/>
          </p:cNvSpPr>
          <p:nvPr/>
        </p:nvSpPr>
        <p:spPr bwMode="auto">
          <a:xfrm>
            <a:off x="0" y="228600"/>
            <a:ext cx="8686800" cy="13716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rgbClr val="FF0000">
                  <a:alpha val="91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rgbClr val="FFC000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Monotype Corsiva"/>
              </a:rPr>
              <a:t>Наша школьная планета</a:t>
            </a:r>
          </a:p>
        </p:txBody>
      </p:sp>
      <p:pic>
        <p:nvPicPr>
          <p:cNvPr id="2" name="Содержимое 3" descr="Безымянный3.TIF"/>
          <p:cNvPicPr>
            <a:picLocks noGrp="1" noChangeAspect="1" noChangeArrowheads="1"/>
          </p:cNvPicPr>
          <p:nvPr>
            <p:ph type="title"/>
          </p:nvPr>
        </p:nvPicPr>
        <p:blipFill>
          <a:blip r:embed="rId2"/>
          <a:srcRect l="20436" t="6349" r="7367" b="67323"/>
          <a:stretch>
            <a:fillRect/>
          </a:stretch>
        </p:blipFill>
        <p:spPr>
          <a:xfrm>
            <a:off x="228600" y="2819400"/>
            <a:ext cx="7805854" cy="3810000"/>
          </a:xfrm>
          <a:noFill/>
          <a:ln/>
        </p:spPr>
      </p:pic>
      <p:pic>
        <p:nvPicPr>
          <p:cNvPr id="3" name="Содержимое 3" descr="Безымянный3.TIF"/>
          <p:cNvPicPr>
            <a:picLocks noChangeAspect="1" noChangeArrowheads="1"/>
          </p:cNvPicPr>
          <p:nvPr/>
        </p:nvPicPr>
        <p:blipFill>
          <a:blip r:embed="rId2"/>
          <a:srcRect l="24794" t="60590" r="30579" b="12024"/>
          <a:stretch>
            <a:fillRect/>
          </a:stretch>
        </p:blipFill>
        <p:spPr bwMode="auto">
          <a:xfrm>
            <a:off x="1524000" y="1905000"/>
            <a:ext cx="5562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Frog_39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1295400"/>
            <a:ext cx="2362200" cy="2408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2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5222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5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8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ln cmpd="sng">
            <a:solidFill>
              <a:srgbClr val="00B0F0"/>
            </a:solidFill>
            <a:prstDash val="solid"/>
          </a:ln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Российская Федерация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Содержимое 3" descr="флаг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600200"/>
            <a:ext cx="2383536" cy="1752600"/>
          </a:xfrm>
          <a:prstGeom prst="rect">
            <a:avLst/>
          </a:prstGeom>
        </p:spPr>
      </p:pic>
      <p:pic>
        <p:nvPicPr>
          <p:cNvPr id="5" name="Рисунок 4" descr="20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2362200"/>
            <a:ext cx="2590800" cy="259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езымянный.GIF"/>
          <p:cNvPicPr>
            <a:picLocks noChangeAspect="1" noChangeArrowheads="1"/>
          </p:cNvPicPr>
          <p:nvPr/>
        </p:nvPicPr>
        <p:blipFill>
          <a:blip r:embed="rId2"/>
          <a:srcRect l="5319" t="4573" r="4266" b="5493"/>
          <a:stretch>
            <a:fillRect/>
          </a:stretch>
        </p:blipFill>
        <p:spPr bwMode="auto">
          <a:xfrm>
            <a:off x="914400" y="2057400"/>
            <a:ext cx="5181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WordArt 4"/>
          <p:cNvSpPr>
            <a:spLocks noChangeArrowheads="1" noChangeShapeType="1" noTextEdit="1"/>
          </p:cNvSpPr>
          <p:nvPr/>
        </p:nvSpPr>
        <p:spPr bwMode="auto">
          <a:xfrm>
            <a:off x="0" y="228600"/>
            <a:ext cx="8686800" cy="13716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rgbClr val="FF0000">
                  <a:alpha val="91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rgbClr val="FFC000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Monotype Corsiva"/>
              </a:rPr>
              <a:t>Наша школьная планета</a:t>
            </a:r>
          </a:p>
        </p:txBody>
      </p:sp>
      <p:pic>
        <p:nvPicPr>
          <p:cNvPr id="52232" name="Picture 8" descr="FE1BE645"/>
          <p:cNvPicPr>
            <a:picLocks noChangeAspect="1" noChangeArrowheads="1"/>
          </p:cNvPicPr>
          <p:nvPr/>
        </p:nvPicPr>
        <p:blipFill>
          <a:blip r:embed="rId3"/>
          <a:srcRect l="10179" t="10283" b="9511"/>
          <a:stretch>
            <a:fillRect/>
          </a:stretch>
        </p:blipFill>
        <p:spPr bwMode="auto">
          <a:xfrm>
            <a:off x="1524000" y="1828800"/>
            <a:ext cx="3983038" cy="5029200"/>
          </a:xfrm>
          <a:prstGeom prst="rect">
            <a:avLst/>
          </a:prstGeom>
          <a:noFill/>
        </p:spPr>
      </p:pic>
      <p:pic>
        <p:nvPicPr>
          <p:cNvPr id="52233" name="Picture 9" descr="595D359B"/>
          <p:cNvPicPr>
            <a:picLocks noChangeAspect="1" noChangeArrowheads="1"/>
          </p:cNvPicPr>
          <p:nvPr/>
        </p:nvPicPr>
        <p:blipFill>
          <a:blip r:embed="rId4"/>
          <a:srcRect l="10054" t="4274" r="11606" b="12991"/>
          <a:stretch>
            <a:fillRect/>
          </a:stretch>
        </p:blipFill>
        <p:spPr bwMode="auto">
          <a:xfrm>
            <a:off x="1905000" y="1828800"/>
            <a:ext cx="3367088" cy="5029200"/>
          </a:xfrm>
          <a:prstGeom prst="rect">
            <a:avLst/>
          </a:prstGeom>
          <a:noFill/>
        </p:spPr>
      </p:pic>
      <p:pic>
        <p:nvPicPr>
          <p:cNvPr id="13" name="Рисунок 12" descr="Frog_39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199" y="2438400"/>
            <a:ext cx="2375019" cy="2190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5222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WordArt 4"/>
          <p:cNvSpPr>
            <a:spLocks noChangeArrowheads="1" noChangeShapeType="1" noTextEdit="1"/>
          </p:cNvSpPr>
          <p:nvPr/>
        </p:nvSpPr>
        <p:spPr bwMode="auto">
          <a:xfrm>
            <a:off x="0" y="228600"/>
            <a:ext cx="8686800" cy="13716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rgbClr val="FF0000">
                  <a:alpha val="91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rgbClr val="FFC000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Monotype Corsiva"/>
              </a:rPr>
              <a:t>Наша школьная планета</a:t>
            </a:r>
          </a:p>
        </p:txBody>
      </p:sp>
      <p:pic>
        <p:nvPicPr>
          <p:cNvPr id="5" name="Содержимое 3" descr="Безымянный 3.TIF"/>
          <p:cNvPicPr>
            <a:picLocks noChangeAspect="1" noChangeArrowheads="1"/>
          </p:cNvPicPr>
          <p:nvPr/>
        </p:nvPicPr>
        <p:blipFill>
          <a:blip r:embed="rId2"/>
          <a:srcRect l="18575" t="16164" r="22392" b="10670"/>
          <a:stretch>
            <a:fillRect/>
          </a:stretch>
        </p:blipFill>
        <p:spPr bwMode="auto">
          <a:xfrm>
            <a:off x="1676400" y="1600200"/>
            <a:ext cx="2946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3" descr="Безымянный 4.TIF"/>
          <p:cNvPicPr>
            <a:picLocks noChangeAspect="1" noChangeArrowheads="1"/>
          </p:cNvPicPr>
          <p:nvPr/>
        </p:nvPicPr>
        <p:blipFill>
          <a:blip r:embed="rId3"/>
          <a:srcRect l="18575" t="13719" r="22392" b="13115"/>
          <a:stretch>
            <a:fillRect/>
          </a:stretch>
        </p:blipFill>
        <p:spPr bwMode="auto">
          <a:xfrm>
            <a:off x="1447800" y="1600200"/>
            <a:ext cx="303847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3" descr="Безымянный 7.TIF"/>
          <p:cNvPicPr>
            <a:picLocks noChangeAspect="1" noChangeArrowheads="1"/>
          </p:cNvPicPr>
          <p:nvPr/>
        </p:nvPicPr>
        <p:blipFill>
          <a:blip r:embed="rId4"/>
          <a:srcRect l="20132" t="15074" r="16113" b="35933"/>
          <a:stretch>
            <a:fillRect/>
          </a:stretch>
        </p:blipFill>
        <p:spPr bwMode="auto">
          <a:xfrm>
            <a:off x="762000" y="1905000"/>
            <a:ext cx="408463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Frog_39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2743200"/>
            <a:ext cx="1999361" cy="2038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5222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езымянный 8.TIF"/>
          <p:cNvPicPr>
            <a:picLocks noChangeAspect="1" noChangeArrowheads="1"/>
          </p:cNvPicPr>
          <p:nvPr/>
        </p:nvPicPr>
        <p:blipFill>
          <a:blip r:embed="rId2"/>
          <a:srcRect l="12468" t="11591" r="12213" b="56400"/>
          <a:stretch>
            <a:fillRect/>
          </a:stretch>
        </p:blipFill>
        <p:spPr bwMode="auto">
          <a:xfrm>
            <a:off x="1981200" y="2895600"/>
            <a:ext cx="4419600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Содержимое 3" descr="Безымянный 8.TIF"/>
          <p:cNvPicPr>
            <a:picLocks noChangeAspect="1" noChangeArrowheads="1"/>
          </p:cNvPicPr>
          <p:nvPr/>
        </p:nvPicPr>
        <p:blipFill>
          <a:blip r:embed="rId2"/>
          <a:srcRect l="18575" t="43600" r="18321" b="12195"/>
          <a:stretch>
            <a:fillRect/>
          </a:stretch>
        </p:blipFill>
        <p:spPr bwMode="auto">
          <a:xfrm>
            <a:off x="1676400" y="2286000"/>
            <a:ext cx="4648200" cy="434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Содержимое 3" descr="Безымянный.TIF"/>
          <p:cNvPicPr>
            <a:picLocks noChangeAspect="1" noChangeArrowheads="1"/>
          </p:cNvPicPr>
          <p:nvPr/>
        </p:nvPicPr>
        <p:blipFill>
          <a:blip r:embed="rId3"/>
          <a:srcRect l="6288" t="4643" r="5304" b="4706"/>
          <a:stretch>
            <a:fillRect/>
          </a:stretch>
        </p:blipFill>
        <p:spPr bwMode="auto">
          <a:xfrm>
            <a:off x="1828800" y="1981200"/>
            <a:ext cx="4419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3" descr="Безымянный 9.TIF"/>
          <p:cNvPicPr>
            <a:picLocks noChangeAspect="1" noChangeArrowheads="1"/>
          </p:cNvPicPr>
          <p:nvPr/>
        </p:nvPicPr>
        <p:blipFill>
          <a:blip r:embed="rId4"/>
          <a:srcRect l="10178" t="14639" r="18575" b="7622"/>
          <a:stretch>
            <a:fillRect/>
          </a:stretch>
        </p:blipFill>
        <p:spPr bwMode="auto">
          <a:xfrm>
            <a:off x="2362200" y="1828800"/>
            <a:ext cx="329406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3" descr="Безымянный 10.TIF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/>
          <a:srcRect l="20235" t="11786" r="7822" b="14136"/>
          <a:stretch>
            <a:fillRect/>
          </a:stretch>
        </p:blipFill>
        <p:spPr>
          <a:xfrm>
            <a:off x="2667000" y="1828800"/>
            <a:ext cx="3490913" cy="4800600"/>
          </a:xfrm>
          <a:noFill/>
          <a:ln/>
        </p:spPr>
      </p:pic>
      <p:pic>
        <p:nvPicPr>
          <p:cNvPr id="7" name="Содержимое 3" descr="Безымянный 11.TIF"/>
          <p:cNvPicPr>
            <a:picLocks noChangeAspect="1" noChangeArrowheads="1"/>
          </p:cNvPicPr>
          <p:nvPr/>
        </p:nvPicPr>
        <p:blipFill>
          <a:blip r:embed="rId6"/>
          <a:srcRect l="16286" t="8542" r="10432" b="10670"/>
          <a:stretch>
            <a:fillRect/>
          </a:stretch>
        </p:blipFill>
        <p:spPr bwMode="auto">
          <a:xfrm>
            <a:off x="2209800" y="1752600"/>
            <a:ext cx="326072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3" descr="Безымянный 1.TIF"/>
          <p:cNvPicPr>
            <a:picLocks noChangeAspect="1" noChangeArrowheads="1"/>
          </p:cNvPicPr>
          <p:nvPr/>
        </p:nvPicPr>
        <p:blipFill>
          <a:blip r:embed="rId7"/>
          <a:srcRect l="3899" t="4573" r="3844" b="8542"/>
          <a:stretch>
            <a:fillRect/>
          </a:stretch>
        </p:blipFill>
        <p:spPr bwMode="auto">
          <a:xfrm>
            <a:off x="990600" y="2057400"/>
            <a:ext cx="5410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WordArt 4"/>
          <p:cNvSpPr>
            <a:spLocks noChangeArrowheads="1" noChangeShapeType="1" noTextEdit="1"/>
          </p:cNvSpPr>
          <p:nvPr/>
        </p:nvSpPr>
        <p:spPr bwMode="auto">
          <a:xfrm>
            <a:off x="0" y="228600"/>
            <a:ext cx="8686800" cy="13716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rgbClr val="FF0000">
                  <a:alpha val="91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rgbClr val="FFC000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Monotype Corsiva"/>
              </a:rPr>
              <a:t>Наша школьная планета</a:t>
            </a:r>
          </a:p>
        </p:txBody>
      </p:sp>
      <p:pic>
        <p:nvPicPr>
          <p:cNvPr id="11" name="Рисунок 10" descr="Frog_39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9400" y="2362200"/>
            <a:ext cx="2298331" cy="2343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3" descr="Безымянный 15.TIF"/>
          <p:cNvPicPr>
            <a:picLocks noChangeAspect="1"/>
          </p:cNvPicPr>
          <p:nvPr/>
        </p:nvPicPr>
        <p:blipFill>
          <a:blip r:embed="rId2" cstate="print"/>
          <a:srcRect l="46648" t="58927" r="11368"/>
          <a:stretch>
            <a:fillRect/>
          </a:stretch>
        </p:blipFill>
        <p:spPr bwMode="auto">
          <a:xfrm rot="5400000">
            <a:off x="1065968" y="915232"/>
            <a:ext cx="4716411" cy="6391147"/>
          </a:xfrm>
          <a:prstGeom prst="rect">
            <a:avLst/>
          </a:prstGeom>
          <a:noFill/>
          <a:ln w="228600" cap="sq" cmpd="thickThin">
            <a:noFill/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5" name="Содержимое 3" descr="Безымянный 15.TIF"/>
          <p:cNvPicPr>
            <a:picLocks noChangeAspect="1"/>
          </p:cNvPicPr>
          <p:nvPr/>
        </p:nvPicPr>
        <p:blipFill>
          <a:blip r:embed="rId2" cstate="print"/>
          <a:srcRect l="51313" t="8418" r="11368" b="51175"/>
          <a:stretch>
            <a:fillRect/>
          </a:stretch>
        </p:blipFill>
        <p:spPr bwMode="auto">
          <a:xfrm rot="5400000">
            <a:off x="1460886" y="678105"/>
            <a:ext cx="4622027" cy="6934200"/>
          </a:xfrm>
          <a:prstGeom prst="rect">
            <a:avLst/>
          </a:prstGeom>
          <a:noFill/>
          <a:ln w="228600" cap="sq" cmpd="thickThin">
            <a:noFill/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6" name="Содержимое 3" descr="Безымянный 15.TIF"/>
          <p:cNvPicPr>
            <a:picLocks noChangeAspect="1"/>
          </p:cNvPicPr>
          <p:nvPr/>
        </p:nvPicPr>
        <p:blipFill>
          <a:blip r:embed="rId2" cstate="print"/>
          <a:srcRect t="58927" r="62681"/>
          <a:stretch>
            <a:fillRect/>
          </a:stretch>
        </p:blipFill>
        <p:spPr bwMode="auto">
          <a:xfrm rot="10800000">
            <a:off x="304800" y="1804724"/>
            <a:ext cx="3048000" cy="4648122"/>
          </a:xfrm>
          <a:prstGeom prst="rect">
            <a:avLst/>
          </a:prstGeom>
          <a:noFill/>
          <a:ln w="228600" cap="sq" cmpd="thickThin">
            <a:noFill/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55306" name="Picture 10" descr="FF45C088"/>
          <p:cNvPicPr>
            <a:picLocks noChangeAspect="1" noChangeArrowheads="1"/>
          </p:cNvPicPr>
          <p:nvPr/>
        </p:nvPicPr>
        <p:blipFill>
          <a:blip r:embed="rId3"/>
          <a:srcRect l="40648" t="39285" b="31250"/>
          <a:stretch>
            <a:fillRect/>
          </a:stretch>
        </p:blipFill>
        <p:spPr bwMode="auto">
          <a:xfrm>
            <a:off x="228600" y="1961760"/>
            <a:ext cx="6324600" cy="4440628"/>
          </a:xfrm>
          <a:prstGeom prst="rect">
            <a:avLst/>
          </a:prstGeom>
          <a:noFill/>
        </p:spPr>
      </p:pic>
      <p:pic>
        <p:nvPicPr>
          <p:cNvPr id="55305" name="Picture 9" descr="FF45C088"/>
          <p:cNvPicPr>
            <a:picLocks noChangeAspect="1" noChangeArrowheads="1"/>
          </p:cNvPicPr>
          <p:nvPr/>
        </p:nvPicPr>
        <p:blipFill>
          <a:blip r:embed="rId4"/>
          <a:srcRect l="52678" t="63141" r="5357"/>
          <a:stretch>
            <a:fillRect/>
          </a:stretch>
        </p:blipFill>
        <p:spPr bwMode="auto">
          <a:xfrm>
            <a:off x="0" y="2362200"/>
            <a:ext cx="6553200" cy="4069608"/>
          </a:xfrm>
          <a:prstGeom prst="rect">
            <a:avLst/>
          </a:prstGeom>
          <a:noFill/>
        </p:spPr>
      </p:pic>
      <p:sp>
        <p:nvSpPr>
          <p:cNvPr id="9" name="WordArt 4"/>
          <p:cNvSpPr>
            <a:spLocks noChangeArrowheads="1" noChangeShapeType="1" noTextEdit="1"/>
          </p:cNvSpPr>
          <p:nvPr/>
        </p:nvSpPr>
        <p:spPr bwMode="auto">
          <a:xfrm>
            <a:off x="0" y="228600"/>
            <a:ext cx="8686800" cy="13716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rgbClr val="FF0000">
                  <a:alpha val="91000"/>
                </a:srgb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rgbClr val="FFC000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Monotype Corsiva"/>
              </a:rPr>
              <a:t>Наша школьная планета</a:t>
            </a:r>
          </a:p>
        </p:txBody>
      </p:sp>
      <p:pic>
        <p:nvPicPr>
          <p:cNvPr id="10" name="Рисунок 9" descr="Frog_39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2590800"/>
            <a:ext cx="2223588" cy="2266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55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1155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115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15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езымянный 10.TIF"/>
          <p:cNvPicPr>
            <a:picLocks noChangeAspect="1" noChangeArrowheads="1"/>
          </p:cNvPicPr>
          <p:nvPr/>
        </p:nvPicPr>
        <p:blipFill>
          <a:blip r:embed="rId2"/>
          <a:srcRect l="26979" t="59848" r="21312" b="14136"/>
          <a:stretch>
            <a:fillRect/>
          </a:stretch>
        </p:blipFill>
        <p:spPr bwMode="auto">
          <a:xfrm>
            <a:off x="228600" y="2971800"/>
            <a:ext cx="3200400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8" descr="FF45C088"/>
          <p:cNvPicPr>
            <a:picLocks noChangeAspect="1" noChangeArrowheads="1"/>
          </p:cNvPicPr>
          <p:nvPr/>
        </p:nvPicPr>
        <p:blipFill>
          <a:blip r:embed="rId3"/>
          <a:srcRect l="52678" t="63141" r="5357"/>
          <a:stretch>
            <a:fillRect/>
          </a:stretch>
        </p:blipFill>
        <p:spPr bwMode="auto">
          <a:xfrm>
            <a:off x="3276600" y="1981200"/>
            <a:ext cx="3581400" cy="2224088"/>
          </a:xfrm>
          <a:prstGeom prst="rect">
            <a:avLst/>
          </a:prstGeom>
          <a:noFill/>
        </p:spPr>
      </p:pic>
      <p:pic>
        <p:nvPicPr>
          <p:cNvPr id="2" name="Содержимое 3" descr="Безымянный 15.TIF"/>
          <p:cNvPicPr>
            <a:picLocks noChangeAspect="1" noChangeArrowheads="1"/>
          </p:cNvPicPr>
          <p:nvPr/>
        </p:nvPicPr>
        <p:blipFill>
          <a:blip r:embed="rId4"/>
          <a:srcRect l="13309" t="20651" r="15712" b="14444"/>
          <a:stretch>
            <a:fillRect/>
          </a:stretch>
        </p:blipFill>
        <p:spPr bwMode="auto">
          <a:xfrm>
            <a:off x="5638800" y="0"/>
            <a:ext cx="350520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228600" y="4724400"/>
            <a:ext cx="3200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>
                <a:solidFill>
                  <a:srgbClr val="FFFF00"/>
                </a:solidFill>
              </a:rPr>
              <a:t>Нас было много на челне…</a:t>
            </a:r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2819400" y="3200400"/>
            <a:ext cx="4038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>
                <a:solidFill>
                  <a:srgbClr val="FFFF00"/>
                </a:solidFill>
              </a:rPr>
              <a:t>До финиша добрались немногие …</a:t>
            </a:r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6781800" y="1828800"/>
            <a:ext cx="2133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Крепкие</a:t>
            </a:r>
            <a:r>
              <a:rPr lang="ru-RU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орешки!</a:t>
            </a:r>
          </a:p>
        </p:txBody>
      </p:sp>
      <p:pic>
        <p:nvPicPr>
          <p:cNvPr id="11277" name="Picture 13" descr="03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9773559">
            <a:off x="3444777" y="3983408"/>
            <a:ext cx="2971800" cy="1773238"/>
          </a:xfrm>
          <a:prstGeom prst="rect">
            <a:avLst/>
          </a:prstGeom>
          <a:noFill/>
        </p:spPr>
      </p:pic>
      <p:pic>
        <p:nvPicPr>
          <p:cNvPr id="11279" name="Picture 15" descr="AN02122_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0400" y="2209800"/>
            <a:ext cx="1901825" cy="1905000"/>
          </a:xfrm>
          <a:prstGeom prst="rect">
            <a:avLst/>
          </a:prstGeom>
          <a:noFill/>
        </p:spPr>
      </p:pic>
      <p:pic>
        <p:nvPicPr>
          <p:cNvPr id="11280" name="Рисунок 4" descr="102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152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Frog_31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" y="5181600"/>
            <a:ext cx="3112477" cy="137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155" decel="100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155" decel="100000"/>
                                        <p:tgtEl>
                                          <p:spTgt spid="1127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1155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1155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70" decel="100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70" decel="100000"/>
                                        <p:tgtEl>
                                          <p:spTgt spid="1127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2" dur="77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1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3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4" grpId="0"/>
      <p:bldP spid="11275" grpId="0"/>
      <p:bldP spid="1127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езымянный 12.T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6107" t="16768" r="57253" b="45125"/>
          <a:stretch>
            <a:fillRect/>
          </a:stretch>
        </p:blipFill>
        <p:spPr>
          <a:xfrm>
            <a:off x="228600" y="2971800"/>
            <a:ext cx="2057400" cy="2857500"/>
          </a:xfrm>
        </p:spPr>
      </p:pic>
      <p:sp>
        <p:nvSpPr>
          <p:cNvPr id="12294" name="Заголовок 1"/>
          <p:cNvSpPr>
            <a:spLocks/>
          </p:cNvSpPr>
          <p:nvPr/>
        </p:nvSpPr>
        <p:spPr bwMode="auto">
          <a:xfrm>
            <a:off x="1828800" y="304800"/>
            <a:ext cx="411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Станция 12.</a:t>
            </a:r>
            <a:br>
              <a:rPr lang="ru-RU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</a:br>
            <a:r>
              <a:rPr lang="ru-RU" sz="4800" b="1" dirty="0">
                <a:solidFill>
                  <a:srgbClr val="FF252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«Надежда»</a:t>
            </a:r>
            <a:endParaRPr lang="ru-RU" dirty="0"/>
          </a:p>
        </p:txBody>
      </p:sp>
      <p:pic>
        <p:nvPicPr>
          <p:cNvPr id="2" name="Содержимое 3" descr="Безымянный 12.TIF"/>
          <p:cNvPicPr>
            <a:picLocks noChangeAspect="1" noChangeArrowheads="1"/>
          </p:cNvPicPr>
          <p:nvPr/>
        </p:nvPicPr>
        <p:blipFill>
          <a:blip r:embed="rId2"/>
          <a:srcRect l="50891" t="13719" r="12468" b="46649"/>
          <a:stretch>
            <a:fillRect/>
          </a:stretch>
        </p:blipFill>
        <p:spPr bwMode="auto">
          <a:xfrm>
            <a:off x="6934200" y="3191933"/>
            <a:ext cx="1905000" cy="2751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Содержимое 3" descr="Безымянный 12.TIF"/>
          <p:cNvPicPr>
            <a:picLocks noChangeAspect="1" noChangeArrowheads="1"/>
          </p:cNvPicPr>
          <p:nvPr/>
        </p:nvPicPr>
        <p:blipFill>
          <a:blip r:embed="rId2"/>
          <a:srcRect l="20357" t="60971" r="20610" b="8542"/>
          <a:stretch>
            <a:fillRect/>
          </a:stretch>
        </p:blipFill>
        <p:spPr bwMode="auto">
          <a:xfrm>
            <a:off x="5638800" y="228600"/>
            <a:ext cx="2838450" cy="1957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9" name="AutoShape 11"/>
          <p:cNvSpPr>
            <a:spLocks noChangeArrowheads="1"/>
          </p:cNvSpPr>
          <p:nvPr/>
        </p:nvSpPr>
        <p:spPr bwMode="auto">
          <a:xfrm rot="10800000">
            <a:off x="1828800" y="2286000"/>
            <a:ext cx="5486400" cy="4343400"/>
          </a:xfrm>
          <a:prstGeom prst="vertic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wrap="none" anchor="ctr"/>
          <a:lstStyle/>
          <a:p>
            <a:pPr algn="ctr"/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Строгие мамы, </a:t>
            </a:r>
            <a:endParaRPr lang="ru-RU" sz="24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милые </a:t>
            </a: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мамы!</a:t>
            </a:r>
          </a:p>
          <a:p>
            <a:pPr algn="ctr"/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вместе осилили школы </a:t>
            </a:r>
            <a:endParaRPr lang="ru-RU" sz="24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программу</a:t>
            </a: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Жаль, что всего лишь </a:t>
            </a:r>
            <a:endParaRPr lang="ru-RU" sz="24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один </a:t>
            </a: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семью</a:t>
            </a:r>
          </a:p>
          <a:p>
            <a:pPr algn="ctr"/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Зрелости нам </a:t>
            </a:r>
            <a:endParaRPr lang="ru-RU" sz="24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аттестат </a:t>
            </a: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выдают! </a:t>
            </a:r>
            <a:endParaRPr lang="ru-RU" sz="24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dirty="0"/>
          </a:p>
        </p:txBody>
      </p:sp>
      <p:pic>
        <p:nvPicPr>
          <p:cNvPr id="12300" name="Рисунок 4" descr="102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52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1" name="Рисунок 4" descr="08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015255">
            <a:off x="4723934" y="5217753"/>
            <a:ext cx="106680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500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500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500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250"/>
                            </p:stCondLst>
                            <p:childTnLst>
                              <p:par>
                                <p:cTn id="26" presetID="3" presetClass="emph" presetSubtype="2" repeatCount="indefinite" accel="50000" decel="50000" autoRev="1" fill="hold" grpId="1" nodeType="after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27" dur="2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4750"/>
                            </p:stCondLst>
                            <p:childTnLst>
                              <p:par>
                                <p:cTn id="29" presetID="5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6750"/>
                            </p:stCondLst>
                            <p:childTnLst>
                              <p:par>
                                <p:cTn id="3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750"/>
                            </p:stCondLst>
                            <p:childTnLst>
                              <p:par>
                                <p:cTn id="4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800" decel="1000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  <p:bldP spid="12299" grpId="0" animBg="1"/>
      <p:bldP spid="1229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езымянный 13.T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2570" t="7622" r="10432" b="66466"/>
          <a:stretch>
            <a:fillRect/>
          </a:stretch>
        </p:blipFill>
        <p:spPr>
          <a:xfrm>
            <a:off x="3200400" y="3757795"/>
            <a:ext cx="5105400" cy="3100205"/>
          </a:xfrm>
          <a:prstGeom prst="rect">
            <a:avLst/>
          </a:prstGeom>
          <a:ln w="76200">
            <a:solidFill>
              <a:srgbClr val="0070C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3316" name="Рисунок 4" descr="124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3276600"/>
            <a:ext cx="143668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Рисунок 9" descr="2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4191000"/>
            <a:ext cx="2202287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2" name="Заголовок 1"/>
          <p:cNvSpPr>
            <a:spLocks/>
          </p:cNvSpPr>
          <p:nvPr/>
        </p:nvSpPr>
        <p:spPr bwMode="auto">
          <a:xfrm>
            <a:off x="1524000" y="0"/>
            <a:ext cx="5867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Станция 13.</a:t>
            </a:r>
            <a:br>
              <a:rPr lang="ru-RU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</a:br>
            <a:r>
              <a:rPr lang="ru-RU" sz="4800" b="1" dirty="0">
                <a:solidFill>
                  <a:srgbClr val="FF252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«Конечная выпускная»</a:t>
            </a:r>
            <a:endParaRPr lang="ru-RU" dirty="0"/>
          </a:p>
        </p:txBody>
      </p:sp>
      <p:pic>
        <p:nvPicPr>
          <p:cNvPr id="13323" name="Рисунок 4" descr="102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52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0" y="1447800"/>
            <a:ext cx="72390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Прочитана последняя страница</a:t>
            </a:r>
          </a:p>
          <a:p>
            <a:pPr algn="ctr">
              <a:spcBef>
                <a:spcPct val="50000"/>
              </a:spcBef>
            </a:pP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Десятилетья школьных дней и лет.</a:t>
            </a:r>
          </a:p>
          <a:p>
            <a:pPr algn="ctr">
              <a:spcBef>
                <a:spcPct val="50000"/>
              </a:spcBef>
            </a:pP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юность, окрыленная, как птица,</a:t>
            </a:r>
          </a:p>
          <a:p>
            <a:pPr algn="ctr">
              <a:spcBef>
                <a:spcPct val="50000"/>
              </a:spcBef>
            </a:pP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Вручает каждому свой жизненный билет.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0" presetClass="path" presetSubtype="0" repeatCount="indefinite" accel="50000" decel="5000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-0.09531 0.15372 C -0.08767 0.13892 -0.08507 0.12066 -0.07969 0.10402 C -0.07691 0.09546 -0.0717 0.0779 -0.0717 0.0779 C -0.06858 0.05293 -0.06094 0.02843 -0.05017 0.00739 C -0.0474 -0.00347 -0.04236 -0.0111 -0.03837 -0.02127 C -0.02708 -0.04924 -0.01354 -0.07421 0.00069 -0.09963 C 0.00799 -0.11258 0.00451 -0.11304 0.01441 -0.12298 C 0.01979 -0.1283 0.02656 -0.13107 0.03212 -0.13616 C 0.03871 -0.14217 0.04549 -0.14795 0.05174 -0.15442 C 0.05399 -0.15673 0.05521 -0.16043 0.05764 -0.16228 C 0.06059 -0.16482 0.06441 -0.16505 0.06736 -0.16736 C 0.07292 -0.17199 0.07795 -0.17777 0.08316 -0.18308 C 0.09479 -0.19464 0.11597 -0.20019 0.13021 -0.20389 C 0.16545 -0.20296 0.20087 -0.20296 0.23611 -0.20135 C 0.23715 -0.20135 0.2467 -0.19649 0.24774 -0.19603 C 0.25174 -0.19418 0.25955 -0.19094 0.25955 -0.19094 C 0.28628 -0.19325 0.30816 -0.19094 0.33212 -0.20135 C 0.34305 -0.21129 0.3559 -0.21129 0.36736 -0.21961 C 0.37708 -0.22654 0.38281 -0.23463 0.39097 -0.24319 C 0.39844 -0.25081 0.4033 -0.25197 0.40868 -0.26145 C 0.41493 -0.27277 0.41788 -0.28572 0.4224 -0.29797 C 0.4276 -0.31207 0.42517 -0.29936 0.4283 -0.31369 C 0.43212 -0.3308 0.43403 -0.34698 0.43993 -0.36316 C 0.44062 -0.39367 0.4408 -0.42418 0.44201 -0.4547 C 0.44253 -0.46626 0.45 -0.47157 0.45573 -0.47804 C 0.46788 -0.49168 0.48142 -0.49654 0.49687 -0.50162 C 0.54323 -0.5007 0.59601 -0.52751 0.63611 -0.49631 C 0.64479 -0.4896 0.65139 -0.47804 0.65955 -0.47018 C 0.66528 -0.46464 0.6717 -0.46048 0.67726 -0.4547 C 0.6842 -0.44753 0.69687 -0.43112 0.69687 -0.43112 C 0.70104 -0.41956 0.69861 -0.42349 0.70278 -0.41794 " pathEditMode="relative" ptsTypes="ffffffffffffffffffffffffffffffA">
                                      <p:cBhvr>
                                        <p:cTn id="17" dur="2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500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500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500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mph" presetSubtype="10" repeatCount="indefinite" accel="50000" decel="50000" fill="hold" grpId="1" nodeType="click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27" dur="2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6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1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1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2" grpId="0"/>
      <p:bldP spid="13324" grpId="0"/>
      <p:bldP spid="13324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981200"/>
            <a:ext cx="8239125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373" name="AutoShape 13"/>
          <p:cNvSpPr>
            <a:spLocks noChangeArrowheads="1"/>
          </p:cNvSpPr>
          <p:nvPr/>
        </p:nvSpPr>
        <p:spPr bwMode="auto">
          <a:xfrm>
            <a:off x="1828800" y="2057400"/>
            <a:ext cx="3276600" cy="2438400"/>
          </a:xfrm>
          <a:prstGeom prst="cloudCallout">
            <a:avLst>
              <a:gd name="adj1" fmla="val -75532"/>
              <a:gd name="adj2" fmla="val 26431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15374" name="AutoShape 14"/>
          <p:cNvSpPr>
            <a:spLocks noChangeArrowheads="1"/>
          </p:cNvSpPr>
          <p:nvPr/>
        </p:nvSpPr>
        <p:spPr bwMode="auto">
          <a:xfrm>
            <a:off x="5943600" y="0"/>
            <a:ext cx="3200400" cy="3048000"/>
          </a:xfrm>
          <a:prstGeom prst="cloudCallout">
            <a:avLst>
              <a:gd name="adj1" fmla="val -51241"/>
              <a:gd name="adj2" fmla="val 4719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15369" name="Заголовок 1"/>
          <p:cNvSpPr>
            <a:spLocks/>
          </p:cNvSpPr>
          <p:nvPr/>
        </p:nvSpPr>
        <p:spPr bwMode="auto">
          <a:xfrm>
            <a:off x="0" y="152400"/>
            <a:ext cx="5029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Удачи тебе,</a:t>
            </a:r>
            <a:br>
              <a:rPr lang="ru-RU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</a:br>
            <a:r>
              <a:rPr lang="ru-RU" sz="4800" b="1" dirty="0">
                <a:solidFill>
                  <a:srgbClr val="FF252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ВЫПУСКНИК</a:t>
            </a:r>
            <a:r>
              <a:rPr lang="ru-RU" sz="6000" b="1" dirty="0">
                <a:solidFill>
                  <a:srgbClr val="FF252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!</a:t>
            </a:r>
            <a:endParaRPr lang="ru-RU" sz="6000" dirty="0"/>
          </a:p>
        </p:txBody>
      </p:sp>
      <p:pic>
        <p:nvPicPr>
          <p:cNvPr id="15370" name="Рисунок 4" descr="2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0800" y="2468563"/>
            <a:ext cx="190500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Рисунок 4" descr="7.bmp"/>
          <p:cNvPicPr>
            <a:picLocks noChangeAspect="1"/>
          </p:cNvPicPr>
          <p:nvPr/>
        </p:nvPicPr>
        <p:blipFill>
          <a:blip r:embed="rId4"/>
          <a:srcRect l="12195" t="2219" r="14635" b="2357"/>
          <a:stretch>
            <a:fillRect/>
          </a:stretch>
        </p:blipFill>
        <p:spPr bwMode="auto">
          <a:xfrm>
            <a:off x="6858000" y="457200"/>
            <a:ext cx="148907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8" name="Picture 18" descr="SDC10093"/>
          <p:cNvPicPr>
            <a:picLocks noChangeAspect="1" noChangeArrowheads="1"/>
          </p:cNvPicPr>
          <p:nvPr/>
        </p:nvPicPr>
        <p:blipFill>
          <a:blip r:embed="rId5" cstate="print"/>
          <a:srcRect l="17094" t="5128" r="17949"/>
          <a:stretch>
            <a:fillRect/>
          </a:stretch>
        </p:blipFill>
        <p:spPr bwMode="auto">
          <a:xfrm>
            <a:off x="228600" y="3810000"/>
            <a:ext cx="1447800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79" name="Picture 19" descr="SDC10098"/>
          <p:cNvPicPr>
            <a:picLocks noChangeAspect="1" noChangeArrowheads="1"/>
          </p:cNvPicPr>
          <p:nvPr/>
        </p:nvPicPr>
        <p:blipFill>
          <a:blip r:embed="rId6" cstate="print"/>
          <a:srcRect l="21053" t="3636" r="20468" b="5455"/>
          <a:stretch>
            <a:fillRect/>
          </a:stretch>
        </p:blipFill>
        <p:spPr bwMode="auto">
          <a:xfrm>
            <a:off x="5257800" y="3048000"/>
            <a:ext cx="13716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4" descr="0003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157506">
            <a:off x="7297189" y="4135139"/>
            <a:ext cx="1219200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7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300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30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30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30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1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7.23994E-6 C -0.00069 0.02426 0.0007 0.049 -0.00191 0.07304 C -0.0026 0.07928 -0.00729 0.08344 -0.00989 0.08876 C -0.01146 0.09199 -0.0118 0.09616 -0.01371 0.09916 C -0.02031 0.10979 -0.04097 0.12598 -0.05104 0.13037 C -0.06198 0.14493 -0.07639 0.14447 -0.09028 0.1514 C -0.11562 0.16412 -0.13906 0.16758 -0.16667 0.16966 C -0.18246 0.17475 -0.19792 0.18215 -0.21371 0.18515 C -0.24462 0.19902 -0.27517 0.20087 -0.30781 0.20341 C -0.42639 0.19763 -0.38021 0.20642 -0.43733 0.18793 C -0.45087 0.17614 -0.44462 0.1796 -0.45486 0.17475 C -0.46389 0.16273 -0.47413 0.1588 -0.48437 0.14863 C -0.48958 0.14354 -0.5 0.13314 -0.5 0.13314 C -0.50469 0.12413 -0.5059 0.11742 -0.5118 0.10956 C -0.5125 0.10702 -0.51285 0.10425 -0.51371 0.1017 C -0.51476 0.09893 -0.51684 0.09685 -0.51771 0.09384 C -0.51962 0.08806 -0.52014 0.08159 -0.52153 0.07558 C -0.51719 0.05177 -0.51285 0.03675 -0.4941 0.02866 C -0.47656 0.01086 -0.45503 0.01294 -0.43524 0.00254 C -0.41337 -0.00902 -0.44722 0.00369 -0.4118 -0.00787 C -0.40781 -0.00925 -0.4 -0.01318 -0.4 -0.01318 C -0.38993 -0.0222 -0.37639 -0.02497 -0.36476 -0.0289 C -0.35781 -0.03121 -0.35191 -0.0363 -0.34514 -0.0393 C -0.34062 -0.0437 -0.33542 -0.04693 -0.33142 -0.05225 C -0.32049 -0.06681 -0.33108 -0.06057 -0.31962 -0.06543 C -0.31875 -0.06774 -0.30746 -0.10403 -0.3059 -0.10727 C -0.30451 -0.11027 -0.30174 -0.11212 -0.3 -0.11489 C -0.29531 -0.12252 -0.29045 -0.13038 -0.28628 -0.13847 C -0.28403 -0.15396 -0.28489 -0.15881 -0.27656 -0.16991 C -0.27344 -0.1854 -0.26788 -0.19927 -0.26476 -0.21429 C -0.26146 -0.23024 -0.25989 -0.24226 -0.25295 -0.2559 C -0.24844 -0.28064 -0.25156 -0.27047 -0.24514 -0.28734 C -0.24444 -0.29081 -0.24392 -0.29427 -0.24323 -0.29774 C -0.24201 -0.30306 -0.23924 -0.31346 -0.23924 -0.31346 C -0.2316 -0.38605 -0.2283 -0.46926 -0.25295 -0.53792 " pathEditMode="relative" ptsTypes="ffffffffffffffffffffffffffffffffffA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3" grpId="0" animBg="1"/>
      <p:bldP spid="15374" grpId="0" animBg="1"/>
      <p:bldP spid="1536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9B979DBC"/>
          <p:cNvPicPr>
            <a:picLocks noChangeAspect="1" noChangeArrowheads="1"/>
          </p:cNvPicPr>
          <p:nvPr/>
        </p:nvPicPr>
        <p:blipFill>
          <a:blip r:embed="rId2"/>
          <a:srcRect l="12422" t="5252" r="7640" b="3347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0" y="5638800"/>
            <a:ext cx="61722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6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До свидания, школа!</a:t>
            </a:r>
          </a:p>
        </p:txBody>
      </p:sp>
      <p:pic>
        <p:nvPicPr>
          <p:cNvPr id="39942" name="Picture 6" descr="B_Fly1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21828">
            <a:off x="6486167" y="3215308"/>
            <a:ext cx="1828800" cy="1689100"/>
          </a:xfrm>
          <a:prstGeom prst="rect">
            <a:avLst/>
          </a:prstGeom>
          <a:noFill/>
        </p:spPr>
      </p:pic>
      <p:pic>
        <p:nvPicPr>
          <p:cNvPr id="39943" name="Picture 7" descr="B_Fly08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3505200"/>
            <a:ext cx="1219200" cy="1138238"/>
          </a:xfrm>
          <a:prstGeom prst="rect">
            <a:avLst/>
          </a:prstGeom>
          <a:noFill/>
        </p:spPr>
      </p:pic>
      <p:pic>
        <p:nvPicPr>
          <p:cNvPr id="39944" name="Picture 8" descr="B_Fly23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0" y="4953000"/>
            <a:ext cx="1371600" cy="1247775"/>
          </a:xfrm>
          <a:prstGeom prst="rect">
            <a:avLst/>
          </a:prstGeom>
          <a:noFill/>
        </p:spPr>
      </p:pic>
      <p:pic>
        <p:nvPicPr>
          <p:cNvPr id="39945" name="Picture 9" descr="Ins19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455654">
            <a:off x="2620608" y="497510"/>
            <a:ext cx="838200" cy="638175"/>
          </a:xfrm>
          <a:prstGeom prst="rect">
            <a:avLst/>
          </a:prstGeom>
          <a:noFill/>
        </p:spPr>
      </p:pic>
      <p:pic>
        <p:nvPicPr>
          <p:cNvPr id="39946" name="Picture 10" descr="B_Fly19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9131299">
            <a:off x="7464466" y="5178466"/>
            <a:ext cx="1428750" cy="1428750"/>
          </a:xfrm>
          <a:prstGeom prst="rect">
            <a:avLst/>
          </a:prstGeom>
          <a:noFill/>
        </p:spPr>
      </p:pic>
      <p:pic>
        <p:nvPicPr>
          <p:cNvPr id="39947" name="Picture 11" descr="feja1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0047007">
            <a:off x="4329452" y="1093760"/>
            <a:ext cx="2381250" cy="2228850"/>
          </a:xfrm>
          <a:prstGeom prst="rect">
            <a:avLst/>
          </a:prstGeom>
          <a:noFill/>
        </p:spPr>
      </p:pic>
      <p:pic>
        <p:nvPicPr>
          <p:cNvPr id="39948" name="Picture 12" descr="feja1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222159" flipH="1">
            <a:off x="2209800" y="1371600"/>
            <a:ext cx="2190750" cy="2228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0" presetClass="path" presetSubtype="0" repeatCount="indefinite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27361 0.02959 C 0.28594 0.01918 0.29982 0.01156 0.31111 -0.00185 C 0.3158 -0.0074 0.33194 -0.03098 0.33854 -0.0356 C 0.34531 -0.04069 0.35451 -0.04184 0.36215 -0.04346 C 0.39427 -0.07328 0.43403 -0.04947 0.46788 -0.03838 C 0.47413 -0.03421 0.47864 -0.03237 0.48368 -0.0252 C 0.49305 -0.01272 0.48281 -0.02243 0.48958 -0.00948 C 0.49427 -0.00023 0.5 0.00786 0.50521 0.01664 C 0.50816 0.0215 0.50972 0.02751 0.51285 0.03213 C 0.52222 0.04438 0.53125 0.0564 0.54045 0.06888 C 0.54253 0.07166 0.54271 0.07605 0.54444 0.07929 C 0.54601 0.08229 0.54844 0.0846 0.55035 0.08691 C 0.55555 0.10772 0.57031 0.12482 0.5776 0.14447 C 0.58559 0.16505 0.58576 0.19094 0.59548 0.20966 C 0.59982 0.2337 0.60538 0.25682 0.61094 0.27993 C 0.61649 0.35367 0.60972 0.25381 0.61493 0.41863 C 0.61562 0.43782 0.61962 0.45954 0.62066 0.47873 C 0.62014 0.50393 0.62118 0.52935 0.61892 0.55432 C 0.6184 0.55802 0.6092 0.56565 0.60712 0.5675 C 0.58923 0.5846 0.61215 0.56634 0.57969 0.58044 C 0.56719 0.58576 0.55434 0.59107 0.54253 0.5987 C 0.5125 0.59708 0.48229 0.59662 0.45226 0.59362 C 0.44601 0.59292 0.4316 0.58553 0.42482 0.58298 C 0.42083 0.5816 0.41302 0.5779 0.41302 0.5779 C 0.40469 0.56958 0.39601 0.56518 0.3875 0.55709 C 0.3783 0.53883 0.38368 0.54461 0.37378 0.53606 C 0.36389 0.51572 0.34739 0.48682 0.32864 0.48127 C 0.32309 0.47942 0.31701 0.47966 0.31111 0.47873 C 0.26684 0.45908 0.29948 0.47064 0.20903 0.47341 C 0.19548 0.47966 0.20121 0.47711 0.19149 0.48127 C 0.18941 0.4822 0.18559 0.48358 0.18559 0.48358 C 0.17257 0.49537 0.18611 0.48497 0.16007 0.49168 C 0.15 0.49422 0.13837 0.50023 0.12882 0.50485 C 0.07135 0.50323 0.01354 0.50323 -0.04375 0.49699 C -0.05295 0.49491 -0.06476 0.48775 -0.07327 0.48636 C -0.08889 0.48451 -0.10469 0.48451 -0.12049 0.48358 C -0.13472 0.47757 -0.11511 0.48543 -0.13785 0.47873 C -0.14809 0.47573 -0.15712 0.46671 -0.16736 0.46301 C -0.17118 0.46162 -0.19011 0.45561 -0.19479 0.45238 C -0.20833 0.44359 -0.22309 0.43828 -0.23785 0.43435 C -0.24045 0.4325 -0.24306 0.43019 -0.24583 0.42903 C -0.24896 0.42764 -0.25261 0.42857 -0.25556 0.42626 C -0.25799 0.42487 -0.2592 0.42094 -0.26146 0.41863 C -0.26511 0.4147 -0.27327 0.40823 -0.27327 0.40823 C -0.27882 0.3969 -0.28195 0.38442 -0.28507 0.3717 C -0.29445 0.33449 -0.30139 0.29542 -0.3125 0.25936 C -0.3158 0.22746 -0.31632 0.227 -0.31632 0.181 C -0.31632 0.06796 -0.31563 -0.04531 -0.31441 -0.15835 C -0.31424 -0.16667 -0.30972 -0.18008 -0.3066 -0.18701 C -0.30521 -0.19025 -0.29757 -0.20504 -0.29479 -0.21059 C -0.29184 -0.2166 -0.28438 -0.21406 -0.27917 -0.21591 C -0.26997 -0.21914 -0.26129 -0.22608 -0.25174 -0.22885 C -0.24132 -0.23186 -0.23038 -0.23232 -0.22031 -0.23671 C -0.2059 -0.24295 -0.2125 -0.24041 -0.20087 -0.24457 C -0.08941 -0.34073 0.07274 -0.27393 0.19548 -0.22099 C 0.20243 -0.21475 0.20989 -0.21406 0.21701 -0.20805 C 0.22743 -0.19926 0.23628 -0.18609 0.24826 -0.18193 C 0.25399 -0.17407 0.25816 -0.16967 0.2658 -0.16621 C 0.27743 -0.15095 0.26597 -0.16343 0.2776 -0.15604 C 0.28472 -0.15118 0.2908 -0.14332 0.29722 -0.13754 C 0.30035 -0.12575 0.3059 -0.11651 0.31111 -0.10611 C 0.31128 -0.10564 0.3184 -0.09108 0.31875 -0.09062 C 0.32292 -0.08692 0.33055 -0.07998 0.33055 -0.07998 C 0.33316 -0.07467 0.33455 -0.06773 0.33854 -0.06427 C 0.34583 -0.05802 0.35555 -0.05248 0.36406 -0.04878 C 0.38489 -0.03953 0.36649 -0.05063 0.37778 -0.04346 " pathEditMode="relative" ptsTypes="fffffffffffffffffffffffffffffffffffffffffffffffffffffffffffffffffA">
                                      <p:cBhvr>
                                        <p:cTn id="12" dur="50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D00166_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72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295400" y="838200"/>
            <a:ext cx="6553200" cy="5078313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2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Слова С.В. Михалкова.</a:t>
            </a: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Музыка А.В. Александрова. </a:t>
            </a: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1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Славься, Отечество!</a:t>
            </a:r>
            <a:endParaRPr kumimoji="0" lang="ru-RU" sz="12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38150" algn="l"/>
                <a:tab pos="876300" algn="l"/>
              </a:tabLst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Россия – священная наша держава,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Россия – любимая наша страна.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Могучая воля, великая слава -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Твое достояние на все времена!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                       	Припев.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			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Славься, Отечество, наше  свободное,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			Братских народов союз вековой,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			Предками данная  мудрость народная!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			Славься, страна! Мы гордимся тобой!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38150" algn="l"/>
                <a:tab pos="876300" algn="l"/>
              </a:tabLst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От южных морей до полярного края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	Раскинулись наши леса и поля –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	Одна ты на свете! Одна ты такая –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	Хранимая Богом родная земля.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endParaRPr lang="ru-RU" sz="1200" b="1" dirty="0" smtClean="0"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endParaRPr lang="ru-RU" sz="1200" b="1" dirty="0" smtClean="0"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endParaRPr lang="ru-RU" sz="1200" b="1" dirty="0" smtClean="0"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endParaRPr lang="ru-RU" sz="1200" b="1" dirty="0" smtClean="0"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endParaRPr lang="ru-RU" sz="1200" b="1" dirty="0" smtClean="0"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Припев.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			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Славься, Отечество, наше  свободное,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			Братских народов союз вековой,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		Предками данная  мудрость народная!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			Славься, страна! Мы гордимся тобой!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38150" algn="l"/>
                <a:tab pos="876300" algn="l"/>
              </a:tabLst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Широкий простор для мечты и для жизни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Грядущие нам открывают года.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Нам силу дает наша верность Отчизне.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Так было, так есть и так будет всегда!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				Припев.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			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Славься, Отечество, наше  свободное,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			Братских народов союз вековой,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			Предками данная  мудрость народная!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		 Славься, страна! Мы гордимся тобой!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7467600" cy="1706562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Гимн </a:t>
            </a:r>
            <a:b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Российской Федерации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12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304800"/>
            <a:ext cx="1143000" cy="1143000"/>
          </a:xfrm>
          <a:prstGeom prst="rect">
            <a:avLst/>
          </a:prstGeom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0" y="1905001"/>
            <a:ext cx="9144000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2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Слова С.В. Михалкова.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Музыка А.В. Александрова.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Славься, Отечество!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38150" algn="l"/>
                <a:tab pos="8763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Россия – священная наша держава,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Россия – любимая наша страна.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Могучая воля, великая слава -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Твое достояние на все времена!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                       	Припев.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			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Славься, Отечество, наше  свободное,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			Братских народов союз вековой,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			Предками данная  мудрость народная!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			Славься, страна! Мы гордимся тобой!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38150" algn="l"/>
                <a:tab pos="8763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От южных морей до полярного края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	Раскинулись наши леса и поля –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	Одна ты на свете! Одна ты такая –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	Хранимая Богом родная земля.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			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endParaRPr lang="ru-RU" sz="1400" b="1" dirty="0" smtClean="0"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endParaRPr lang="ru-RU" sz="1400" b="1" dirty="0" smtClean="0"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endParaRPr lang="ru-RU" sz="1400" b="1" dirty="0" smtClean="0"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endParaRPr lang="ru-RU" sz="1400" b="1" dirty="0" smtClean="0"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endParaRPr lang="ru-RU" sz="1400" b="1" dirty="0" smtClean="0"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endParaRPr lang="ru-RU" sz="1400" b="1" dirty="0" smtClean="0"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Припев.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			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Славься, Отечество, наше  свободное,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			Братских народов союз вековой,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		Предками данная  мудрость народная!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			Славься, страна! Мы гордимся тобой!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38150" algn="l"/>
                <a:tab pos="8763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Широкий простор для мечты и для жизни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Грядущие нам открывают года.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Нам силу дает наша верность Отчизне.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Так было, так есть и так будет всегда!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				Припев.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			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Славься, Отечество, наше  свободное,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			Братских народов союз вековой,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			Предками данная  мудрость народная!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8150" algn="l"/>
                <a:tab pos="8763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		 Славься, страна! Мы гордимся тобой!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j022768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733800"/>
            <a:ext cx="8229600" cy="1143000"/>
          </a:xfrm>
        </p:spPr>
        <p:txBody>
          <a:bodyPr/>
          <a:lstStyle/>
          <a:p>
            <a:r>
              <a:rPr lang="ru-RU" sz="6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Ещё не вечер …</a:t>
            </a:r>
            <a:endParaRPr lang="ru-RU" sz="6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6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" name="Рисунок 10" descr="21m3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173406">
            <a:off x="6114230" y="4248971"/>
            <a:ext cx="2514600" cy="2514600"/>
          </a:xfrm>
          <a:prstGeom prst="rect">
            <a:avLst/>
          </a:prstGeom>
        </p:spPr>
      </p:pic>
      <p:pic>
        <p:nvPicPr>
          <p:cNvPr id="12" name="Рисунок 11" descr="13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057400"/>
            <a:ext cx="1219200" cy="2438400"/>
          </a:xfrm>
          <a:prstGeom prst="rect">
            <a:avLst/>
          </a:prstGeom>
        </p:spPr>
      </p:pic>
      <p:pic>
        <p:nvPicPr>
          <p:cNvPr id="13" name="Рисунок 12" descr="1venus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4038600"/>
            <a:ext cx="1447800" cy="1392646"/>
          </a:xfrm>
          <a:prstGeom prst="rect">
            <a:avLst/>
          </a:prstGeom>
        </p:spPr>
      </p:pic>
      <p:pic>
        <p:nvPicPr>
          <p:cNvPr id="14" name="Рисунок 13" descr="22M6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600" y="2438400"/>
            <a:ext cx="1619250" cy="1295400"/>
          </a:xfrm>
          <a:prstGeom prst="rect">
            <a:avLst/>
          </a:prstGeom>
        </p:spPr>
      </p:pic>
      <p:pic>
        <p:nvPicPr>
          <p:cNvPr id="16" name="Рисунок 15" descr="21M2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9200" y="990600"/>
            <a:ext cx="1219200" cy="1283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3" descr="рамка звонок.bmp"/>
          <p:cNvPicPr>
            <a:picLocks noChangeAspect="1"/>
          </p:cNvPicPr>
          <p:nvPr/>
        </p:nvPicPr>
        <p:blipFill>
          <a:blip r:embed="rId2">
            <a:clrChange>
              <a:clrFrom>
                <a:srgbClr val="FF6666"/>
              </a:clrFrom>
              <a:clrTo>
                <a:srgbClr val="FF6666">
                  <a:alpha val="0"/>
                </a:srgbClr>
              </a:clrTo>
            </a:clrChange>
          </a:blip>
          <a:srcRect l="6523" r="6523" b="14078"/>
          <a:stretch>
            <a:fillRect/>
          </a:stretch>
        </p:blipFill>
        <p:spPr bwMode="auto">
          <a:xfrm>
            <a:off x="9525" y="-3175"/>
            <a:ext cx="9134475" cy="68611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55" name="Рисунок 6" descr="B_Fly31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393095">
            <a:off x="5486400" y="2819400"/>
            <a:ext cx="19812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Рисунок 7" descr="B_Fly33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3600" y="1143000"/>
            <a:ext cx="16668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0" name="WordArt 12"/>
          <p:cNvSpPr>
            <a:spLocks noChangeArrowheads="1" noChangeShapeType="1" noTextEdit="1"/>
          </p:cNvSpPr>
          <p:nvPr/>
        </p:nvSpPr>
        <p:spPr bwMode="auto">
          <a:xfrm rot="-749660">
            <a:off x="1217613" y="2216150"/>
            <a:ext cx="6323012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Monotype Corsiva"/>
              </a:rPr>
              <a:t>Выпускной экспресс - 2009</a:t>
            </a:r>
          </a:p>
        </p:txBody>
      </p:sp>
      <p:sp>
        <p:nvSpPr>
          <p:cNvPr id="2061" name="WordArt 13"/>
          <p:cNvSpPr>
            <a:spLocks noChangeArrowheads="1" noChangeShapeType="1" noTextEdit="1"/>
          </p:cNvSpPr>
          <p:nvPr/>
        </p:nvSpPr>
        <p:spPr bwMode="auto">
          <a:xfrm>
            <a:off x="3200400" y="4953000"/>
            <a:ext cx="4038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43"/>
              </a:avLst>
            </a:prstTxWarp>
          </a:bodyPr>
          <a:lstStyle/>
          <a:p>
            <a:pPr algn="ctr"/>
            <a:r>
              <a:rPr lang="ru-RU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2525"/>
                </a:solidFill>
              </a:rPr>
              <a:t>Прощальный вечер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0" grpId="0" animBg="1"/>
      <p:bldP spid="20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1600200" y="304800"/>
            <a:ext cx="6019800" cy="990600"/>
          </a:xfrm>
        </p:spPr>
        <p:txBody>
          <a:bodyPr/>
          <a:lstStyle/>
          <a:p>
            <a:r>
              <a:rPr lang="ru-RU" sz="4000" dirty="0" smtClean="0">
                <a:solidFill>
                  <a:srgbClr val="FF2525"/>
                </a:solidFill>
                <a:latin typeface="Monotype Corsiva" pitchFamily="66" charset="0"/>
              </a:rPr>
              <a:t/>
            </a:r>
            <a:br>
              <a:rPr lang="ru-RU" sz="4000" dirty="0" smtClean="0">
                <a:solidFill>
                  <a:srgbClr val="FF2525"/>
                </a:solidFill>
                <a:latin typeface="Monotype Corsiva" pitchFamily="66" charset="0"/>
              </a:rPr>
            </a:br>
            <a:r>
              <a:rPr lang="ru-RU" sz="4800" b="1" dirty="0" smtClean="0">
                <a:solidFill>
                  <a:srgbClr val="FF252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Школьный поезд № 2009 </a:t>
            </a:r>
            <a:r>
              <a:rPr lang="ru-RU" sz="4000" b="1" dirty="0" smtClean="0">
                <a:solidFill>
                  <a:srgbClr val="FF252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/>
            </a:r>
            <a:br>
              <a:rPr lang="ru-RU" sz="4000" b="1" dirty="0" smtClean="0">
                <a:solidFill>
                  <a:srgbClr val="FF252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</a:br>
            <a:endParaRPr lang="ru-RU" sz="4000" b="1" dirty="0" smtClean="0">
              <a:solidFill>
                <a:srgbClr val="FF252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3079" name="Рисунок 4" descr="102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52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 descr="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7600" y="1219200"/>
            <a:ext cx="1371600" cy="1447800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0" y="1981200"/>
            <a:ext cx="7391400" cy="584775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Вокзал «МОУ СОШ с. Николаевка»</a:t>
            </a:r>
          </a:p>
        </p:txBody>
      </p:sp>
      <p:sp>
        <p:nvSpPr>
          <p:cNvPr id="3092" name="Text Box 20"/>
          <p:cNvSpPr txBox="1">
            <a:spLocks noChangeArrowheads="1"/>
          </p:cNvSpPr>
          <p:nvPr/>
        </p:nvSpPr>
        <p:spPr bwMode="auto">
          <a:xfrm>
            <a:off x="914400" y="1219200"/>
            <a:ext cx="6477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Маршрут</a:t>
            </a: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«</a:t>
            </a:r>
            <a:r>
              <a:rPr lang="ru-RU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Детство – Юность»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152400" y="2514600"/>
            <a:ext cx="9144000" cy="4114800"/>
            <a:chOff x="152400" y="2514600"/>
            <a:chExt cx="9144000" cy="4114800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152400" y="2514600"/>
              <a:ext cx="9144000" cy="4114800"/>
              <a:chOff x="-228600" y="3352800"/>
              <a:chExt cx="9144000" cy="4114800"/>
            </a:xfrm>
          </p:grpSpPr>
          <p:pic>
            <p:nvPicPr>
              <p:cNvPr id="3084" name="Picture 12" descr="HH00526_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-228600" y="3352800"/>
                <a:ext cx="9144000" cy="4114800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</p:pic>
          <p:pic>
            <p:nvPicPr>
              <p:cNvPr id="3085" name="Picture 13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286000" y="5257800"/>
                <a:ext cx="609600" cy="883478"/>
              </a:xfrm>
              <a:prstGeom prst="ellipse">
                <a:avLst/>
              </a:prstGeom>
              <a:noFill/>
              <a:ln w="57150">
                <a:solidFill>
                  <a:srgbClr val="C00000"/>
                </a:solidFill>
              </a:ln>
            </p:spPr>
          </p:pic>
          <p:pic>
            <p:nvPicPr>
              <p:cNvPr id="3086" name="Picture 14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5715000" y="3962400"/>
                <a:ext cx="658346" cy="714375"/>
              </a:xfrm>
              <a:prstGeom prst="ellipse">
                <a:avLst/>
              </a:prstGeom>
              <a:noFill/>
              <a:ln w="57150">
                <a:solidFill>
                  <a:srgbClr val="C00000"/>
                </a:solidFill>
              </a:ln>
            </p:spPr>
          </p:pic>
          <p:pic>
            <p:nvPicPr>
              <p:cNvPr id="3087" name="Picture 15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 rot="230557">
                <a:off x="6500166" y="3755996"/>
                <a:ext cx="686360" cy="714375"/>
              </a:xfrm>
              <a:prstGeom prst="ellipse">
                <a:avLst/>
              </a:prstGeom>
              <a:noFill/>
              <a:ln w="57150">
                <a:solidFill>
                  <a:srgbClr val="C00000"/>
                </a:solidFill>
              </a:ln>
            </p:spPr>
          </p:pic>
          <p:pic>
            <p:nvPicPr>
              <p:cNvPr id="3088" name="Picture 16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 rot="20119572">
                <a:off x="6144064" y="4772463"/>
                <a:ext cx="762000" cy="762000"/>
              </a:xfrm>
              <a:prstGeom prst="ellipse">
                <a:avLst/>
              </a:prstGeom>
              <a:noFill/>
              <a:ln w="57150">
                <a:solidFill>
                  <a:srgbClr val="C00000"/>
                </a:solidFill>
              </a:ln>
            </p:spPr>
          </p:pic>
          <p:pic>
            <p:nvPicPr>
              <p:cNvPr id="3090" name="Picture 18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 rot="20234139">
                <a:off x="6978818" y="4460528"/>
                <a:ext cx="761999" cy="777874"/>
              </a:xfrm>
              <a:prstGeom prst="ellipse">
                <a:avLst/>
              </a:prstGeom>
              <a:noFill/>
              <a:ln w="57150">
                <a:solidFill>
                  <a:srgbClr val="C00000"/>
                </a:solidFill>
              </a:ln>
            </p:spPr>
          </p:pic>
          <p:sp>
            <p:nvSpPr>
              <p:cNvPr id="15" name="Трапеция 14"/>
              <p:cNvSpPr/>
              <p:nvPr/>
            </p:nvSpPr>
            <p:spPr bwMode="auto">
              <a:xfrm rot="21111656">
                <a:off x="3714349" y="4538999"/>
                <a:ext cx="1752600" cy="926361"/>
              </a:xfrm>
              <a:prstGeom prst="trapezoid">
                <a:avLst/>
              </a:prstGeom>
              <a:noFill/>
              <a:ln w="7620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" name="Трапеция 15"/>
              <p:cNvSpPr/>
              <p:nvPr/>
            </p:nvSpPr>
            <p:spPr bwMode="auto">
              <a:xfrm rot="20553090">
                <a:off x="5348469" y="3798080"/>
                <a:ext cx="2095674" cy="926361"/>
              </a:xfrm>
              <a:prstGeom prst="trapezoid">
                <a:avLst/>
              </a:prstGeom>
              <a:noFill/>
              <a:ln w="7620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pic>
            <p:nvPicPr>
              <p:cNvPr id="3089" name="Picture 17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4495800" y="4495800"/>
                <a:ext cx="831427" cy="870098"/>
              </a:xfrm>
              <a:prstGeom prst="ellipse">
                <a:avLst/>
              </a:prstGeom>
              <a:noFill/>
              <a:ln w="57150">
                <a:solidFill>
                  <a:srgbClr val="C00000"/>
                </a:solidFill>
              </a:ln>
            </p:spPr>
          </p:pic>
        </p:grpSp>
        <p:pic>
          <p:nvPicPr>
            <p:cNvPr id="18" name="Picture 7"/>
            <p:cNvPicPr>
              <a:picLocks noChangeAspect="1" noChangeArrowheads="1"/>
            </p:cNvPicPr>
            <p:nvPr/>
          </p:nvPicPr>
          <p:blipFill>
            <a:blip r:embed="rId11" cstate="print"/>
            <a:srcRect l="22264" t="16292" r="51904" b="61241"/>
            <a:stretch>
              <a:fillRect/>
            </a:stretch>
          </p:blipFill>
          <p:spPr bwMode="auto">
            <a:xfrm>
              <a:off x="4267200" y="3810000"/>
              <a:ext cx="609600" cy="783771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500"/>
                            </p:stCondLst>
                            <p:childTnLst>
                              <p:par>
                                <p:cTn id="42" presetID="7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6705600" cy="1828800"/>
          </a:xfrm>
        </p:spPr>
        <p:txBody>
          <a:bodyPr/>
          <a:lstStyle/>
          <a:p>
            <a:r>
              <a:rPr lang="ru-RU" sz="4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Станция 1.</a:t>
            </a:r>
            <a:r>
              <a:rPr lang="ru-RU" sz="4800" b="1" dirty="0" smtClean="0">
                <a:solidFill>
                  <a:srgbClr val="FF252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/>
            </a:r>
            <a:br>
              <a:rPr lang="ru-RU" sz="4800" b="1" dirty="0" smtClean="0">
                <a:solidFill>
                  <a:srgbClr val="FF252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</a:br>
            <a:r>
              <a:rPr lang="ru-RU" sz="4800" b="1" dirty="0" smtClean="0">
                <a:solidFill>
                  <a:srgbClr val="FF252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«Лучший в мире рулевой»</a:t>
            </a:r>
          </a:p>
        </p:txBody>
      </p:sp>
      <p:pic>
        <p:nvPicPr>
          <p:cNvPr id="4102" name="Рисунок 4" descr="102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52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 descr="59BE3F55"/>
          <p:cNvPicPr>
            <a:picLocks noChangeAspect="1" noChangeArrowheads="1"/>
          </p:cNvPicPr>
          <p:nvPr/>
        </p:nvPicPr>
        <p:blipFill>
          <a:blip r:embed="rId5"/>
          <a:srcRect l="38718" t="40100" r="47993" b="39851"/>
          <a:stretch>
            <a:fillRect/>
          </a:stretch>
        </p:blipFill>
        <p:spPr bwMode="auto">
          <a:xfrm>
            <a:off x="0" y="2133600"/>
            <a:ext cx="3352800" cy="3672777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</p:pic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3429000" y="2209800"/>
            <a:ext cx="5867400" cy="429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Кто первым входит в школьный дом?</a:t>
            </a:r>
          </a:p>
          <a:p>
            <a:pPr>
              <a:spcBef>
                <a:spcPct val="50000"/>
              </a:spcBef>
            </a:pPr>
            <a:r>
              <a:rPr lang="ru-RU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Кто с каждым школьником знаком?</a:t>
            </a:r>
          </a:p>
          <a:p>
            <a:pPr>
              <a:spcBef>
                <a:spcPct val="50000"/>
              </a:spcBef>
            </a:pPr>
            <a:r>
              <a:rPr lang="ru-RU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Без </a:t>
            </a:r>
            <a:r>
              <a:rPr lang="ru-RU" sz="2400" i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сменки</a:t>
            </a:r>
            <a:r>
              <a:rPr lang="ru-RU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не пропустит вас,</a:t>
            </a:r>
          </a:p>
          <a:p>
            <a:pPr>
              <a:spcBef>
                <a:spcPct val="50000"/>
              </a:spcBef>
            </a:pPr>
            <a:r>
              <a:rPr lang="ru-RU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Поможет в самый трудный час,</a:t>
            </a:r>
          </a:p>
          <a:p>
            <a:pPr>
              <a:spcBef>
                <a:spcPct val="50000"/>
              </a:spcBef>
            </a:pPr>
            <a:r>
              <a:rPr lang="ru-RU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Её повсюду узнают,</a:t>
            </a:r>
          </a:p>
          <a:p>
            <a:pPr>
              <a:spcBef>
                <a:spcPct val="50000"/>
              </a:spcBef>
            </a:pPr>
            <a:r>
              <a:rPr lang="ru-RU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Скажите, как её зовут?</a:t>
            </a:r>
          </a:p>
          <a:p>
            <a:pPr algn="ctr">
              <a:spcBef>
                <a:spcPct val="50000"/>
              </a:spcBef>
            </a:pPr>
            <a:r>
              <a:rPr lang="ru-RU" sz="2400" b="1" i="1" dirty="0">
                <a:solidFill>
                  <a:srgbClr val="FF252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Наш </a:t>
            </a:r>
            <a:r>
              <a:rPr lang="ru-RU" sz="2400" b="1" i="1" dirty="0" err="1">
                <a:solidFill>
                  <a:srgbClr val="FF252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ди-рек-тор</a:t>
            </a:r>
            <a:r>
              <a:rPr lang="ru-RU" sz="2400" b="1" i="1" dirty="0">
                <a:solidFill>
                  <a:srgbClr val="FF2525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!!!</a:t>
            </a:r>
          </a:p>
          <a:p>
            <a:pPr>
              <a:spcBef>
                <a:spcPct val="50000"/>
              </a:spcBef>
            </a:pPr>
            <a:endParaRPr lang="ru-RU" sz="2400" b="1" i="1" dirty="0">
              <a:solidFill>
                <a:srgbClr val="FF2525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106" name="Рисунок 4" descr="124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76400" y="4724400"/>
            <a:ext cx="1752600" cy="1766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155" decel="100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155" decel="100000"/>
                                        <p:tgtEl>
                                          <p:spTgt spid="410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5" dur="1155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1155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 vol="3000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500"/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2525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500"/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500"/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6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250"/>
                            </p:stCondLst>
                            <p:childTnLst>
                              <p:par>
                                <p:cTn id="39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500"/>
                                        <p:tgtEl>
                                          <p:spTgt spid="4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2525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500"/>
                                        <p:tgtEl>
                                          <p:spTgt spid="4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500"/>
                                        <p:tgtEl>
                                          <p:spTgt spid="4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6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1250"/>
                            </p:stCondLst>
                            <p:childTnLst>
                              <p:par>
                                <p:cTn id="4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500"/>
                                        <p:tgtEl>
                                          <p:spTgt spid="4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2525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500"/>
                                        <p:tgtEl>
                                          <p:spTgt spid="4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500"/>
                                        <p:tgtEl>
                                          <p:spTgt spid="4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6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7500"/>
                            </p:stCondLst>
                            <p:childTnLst>
                              <p:par>
                                <p:cTn id="5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500"/>
                                        <p:tgtEl>
                                          <p:spTgt spid="4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2525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500"/>
                                        <p:tgtEl>
                                          <p:spTgt spid="4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500"/>
                                        <p:tgtEl>
                                          <p:spTgt spid="41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6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3750"/>
                            </p:stCondLst>
                            <p:childTnLst>
                              <p:par>
                                <p:cTn id="5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500"/>
                                        <p:tgtEl>
                                          <p:spTgt spid="4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2525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500"/>
                                        <p:tgtEl>
                                          <p:spTgt spid="4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500"/>
                                        <p:tgtEl>
                                          <p:spTgt spid="41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6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8000"/>
                            </p:stCondLst>
                            <p:childTnLst>
                              <p:par>
                                <p:cTn id="6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5" dur="500"/>
                                        <p:tgtEl>
                                          <p:spTgt spid="4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FF2525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6" dur="500"/>
                                        <p:tgtEl>
                                          <p:spTgt spid="4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500"/>
                                        <p:tgtEl>
                                          <p:spTgt spid="41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6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3000"/>
                            </p:stCondLst>
                            <p:childTnLst>
                              <p:par>
                                <p:cTn id="69" presetID="27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1" dur="500"/>
                                        <p:tgtEl>
                                          <p:spTgt spid="41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D60093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2" dur="500"/>
                                        <p:tgtEl>
                                          <p:spTgt spid="41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500"/>
                                        <p:tgtEl>
                                          <p:spTgt spid="41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6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1143000" y="0"/>
            <a:ext cx="8001000" cy="1905000"/>
          </a:xfrm>
        </p:spPr>
        <p:txBody>
          <a:bodyPr/>
          <a:lstStyle/>
          <a:p>
            <a:r>
              <a:rPr lang="ru-RU" sz="4800" b="1" dirty="0" smtClean="0">
                <a:solidFill>
                  <a:srgbClr val="FF252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Станция 2.</a:t>
            </a:r>
            <a:br>
              <a:rPr lang="ru-RU" sz="4800" b="1" dirty="0" smtClean="0">
                <a:solidFill>
                  <a:srgbClr val="FF252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</a:br>
            <a:r>
              <a:rPr lang="ru-RU" sz="4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«Мир строгих , но справедливых»</a:t>
            </a:r>
          </a:p>
        </p:txBody>
      </p:sp>
      <p:pic>
        <p:nvPicPr>
          <p:cNvPr id="5126" name="Рисунок 4" descr="102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52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/>
          <a:srcRect l="22264" t="16292" r="42511" b="61241"/>
          <a:stretch>
            <a:fillRect/>
          </a:stretch>
        </p:blipFill>
        <p:spPr bwMode="auto">
          <a:xfrm>
            <a:off x="5257800" y="1981200"/>
            <a:ext cx="3151909" cy="2971800"/>
          </a:xfrm>
          <a:prstGeom prst="ellipse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381000" y="2133600"/>
            <a:ext cx="5105400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нашей школе завуч есть,</a:t>
            </a:r>
          </a:p>
          <a:p>
            <a:pPr>
              <a:spcBef>
                <a:spcPct val="50000"/>
              </a:spcBef>
            </a:pPr>
            <a:r>
              <a:rPr lang="ru-RU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Любви детской к ней не счесть.</a:t>
            </a:r>
          </a:p>
          <a:p>
            <a:pPr>
              <a:spcBef>
                <a:spcPct val="50000"/>
              </a:spcBef>
            </a:pPr>
            <a:r>
              <a:rPr lang="ru-RU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Умна, правдива,</a:t>
            </a:r>
          </a:p>
          <a:p>
            <a:pPr>
              <a:spcBef>
                <a:spcPct val="50000"/>
              </a:spcBef>
            </a:pPr>
            <a:r>
              <a:rPr lang="ru-RU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Заботлива, всеми любима.</a:t>
            </a:r>
          </a:p>
        </p:txBody>
      </p:sp>
      <p:pic>
        <p:nvPicPr>
          <p:cNvPr id="5130" name="Рисунок 4" descr="28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820769">
            <a:off x="3646887" y="3325847"/>
            <a:ext cx="2189747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J0079082.WM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198523">
            <a:off x="354442" y="4527960"/>
            <a:ext cx="1535278" cy="16797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500"/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D60093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500"/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500"/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4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0"/>
                            </p:stCondLst>
                            <p:childTnLst>
                              <p:par>
                                <p:cTn id="26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500"/>
                                        <p:tgtEl>
                                          <p:spTgt spid="5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D60093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500"/>
                                        <p:tgtEl>
                                          <p:spTgt spid="5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500"/>
                                        <p:tgtEl>
                                          <p:spTgt spid="5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8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200"/>
                            </p:stCondLst>
                            <p:childTnLst>
                              <p:par>
                                <p:cTn id="32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500"/>
                                        <p:tgtEl>
                                          <p:spTgt spid="5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D60093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500"/>
                                        <p:tgtEl>
                                          <p:spTgt spid="5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500"/>
                                        <p:tgtEl>
                                          <p:spTgt spid="5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8950"/>
                            </p:stCondLst>
                            <p:childTnLst>
                              <p:par>
                                <p:cTn id="38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500"/>
                                        <p:tgtEl>
                                          <p:spTgt spid="5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D60093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00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500"/>
                                        <p:tgtEl>
                                          <p:spTgt spid="5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500"/>
                                        <p:tgtEl>
                                          <p:spTgt spid="5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7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700"/>
                            </p:stCondLst>
                            <p:childTnLst>
                              <p:par>
                                <p:cTn id="4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700"/>
                            </p:stCondLst>
                            <p:childTnLst>
                              <p:par>
                                <p:cTn id="5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2" grpId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951</TotalTime>
  <Words>564</Words>
  <Application>Microsoft Office PowerPoint</Application>
  <PresentationFormat>Экран (4:3)</PresentationFormat>
  <Paragraphs>187</Paragraphs>
  <Slides>29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1" baseType="lpstr">
      <vt:lpstr>Тема Office</vt:lpstr>
      <vt:lpstr>Точечный рисунок</vt:lpstr>
      <vt:lpstr>Слайд 1</vt:lpstr>
      <vt:lpstr>Российская Федерация</vt:lpstr>
      <vt:lpstr>Гимн  Российской Федерации</vt:lpstr>
      <vt:lpstr>Ещё не вечер …</vt:lpstr>
      <vt:lpstr>Слайд 5</vt:lpstr>
      <vt:lpstr>Слайд 6</vt:lpstr>
      <vt:lpstr> Школьный поезд № 2009  </vt:lpstr>
      <vt:lpstr>Станция 1. «Лучший в мире рулевой»</vt:lpstr>
      <vt:lpstr>Станция 2. «Мир строгих , но справедливых»</vt:lpstr>
      <vt:lpstr>Станция 3. «Мир детства»</vt:lpstr>
      <vt:lpstr>Станция 4. «Мир точных наук»</vt:lpstr>
      <vt:lpstr>Станция 5. «Мир чародейства»</vt:lpstr>
      <vt:lpstr>Станция 6. «Мир странствий»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username</cp:lastModifiedBy>
  <cp:revision>63</cp:revision>
  <cp:lastPrinted>1601-01-01T00:00:00Z</cp:lastPrinted>
  <dcterms:created xsi:type="dcterms:W3CDTF">1601-01-01T00:00:00Z</dcterms:created>
  <dcterms:modified xsi:type="dcterms:W3CDTF">2009-06-27T17:36:34Z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