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80" r:id="rId15"/>
    <p:sldId id="266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0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Родом </a:t>
            </a:r>
          </a:p>
          <a:p>
            <a:pPr algn="ctr">
              <a:buNone/>
            </a:pPr>
            <a:r>
              <a:rPr lang="ru-RU" sz="10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учительской</a:t>
            </a:r>
          </a:p>
          <a:p>
            <a:pPr algn="ctr">
              <a:buNone/>
            </a:pPr>
            <a:r>
              <a:rPr lang="ru-RU" sz="10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династии</a:t>
            </a:r>
          </a:p>
          <a:p>
            <a:pPr algn="r">
              <a:buNone/>
            </a:pPr>
            <a:endParaRPr lang="ru-RU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Выполнил</a:t>
            </a: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ученик 10 класса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МОУ СОШ с. Николаевка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Зайцев Максим.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ru-RU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ru-RU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Великие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3971924" cy="242889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году ему присвоили звание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«Заслуженный учитель школы РСФСР»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ru-RU" sz="2400" dirty="0"/>
          </a:p>
        </p:txBody>
      </p:sp>
      <p:pic>
        <p:nvPicPr>
          <p:cNvPr id="3074" name="Picture 2" descr="C:\Users\Администратор\Pictures\img033.jpg"/>
          <p:cNvPicPr>
            <a:picLocks noChangeAspect="1" noChangeArrowheads="1"/>
          </p:cNvPicPr>
          <p:nvPr/>
        </p:nvPicPr>
        <p:blipFill>
          <a:blip r:embed="rId2" cstate="print"/>
          <a:srcRect r="22538" b="18859"/>
          <a:stretch>
            <a:fillRect/>
          </a:stretch>
        </p:blipFill>
        <p:spPr bwMode="auto">
          <a:xfrm>
            <a:off x="6500826" y="1500174"/>
            <a:ext cx="2378693" cy="400052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Pictures\img039.jpg"/>
          <p:cNvPicPr>
            <a:picLocks noChangeAspect="1" noChangeArrowheads="1"/>
          </p:cNvPicPr>
          <p:nvPr/>
        </p:nvPicPr>
        <p:blipFill>
          <a:blip r:embed="rId3"/>
          <a:srcRect l="18592" t="40707" r="54096" b="19126"/>
          <a:stretch>
            <a:fillRect/>
          </a:stretch>
        </p:blipFill>
        <p:spPr bwMode="auto">
          <a:xfrm>
            <a:off x="4286248" y="1571612"/>
            <a:ext cx="2094153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Почётный житель села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4286280" cy="2928958"/>
          </a:xfrm>
          <a:ln w="38100" cap="flat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день празднования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135-летия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с. Николаевка было присвоено звание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«Почётный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житель села»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4098" name="Picture 2" descr="C:\Users\Администратор\Pictures\img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037526" cy="42849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Настоящее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215238" cy="121444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дедушка находится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заслуженном отдыхе. </a:t>
            </a:r>
          </a:p>
          <a:p>
            <a:pPr lvl="4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Пенсионер, ветеран труда.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Администратор\Pictures\img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441255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Золотые руки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257676" cy="371477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Мой дед–замечательный человек!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У дедушки золотые руки. Если я попрошу мне помочь, он с радостью возьмётся за любое дело и будет корпеть, пока не доведёт его до ума.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Pictures\img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479" y="2214555"/>
            <a:ext cx="425278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Лучший друг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757742" cy="438912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Я часто вспоминаю четверостишие, которое сочинил ему к 60-летию: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дедушку люблю,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рыбалку с ним хожу,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Сено косим мы вдвоём,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Дружно с дедушкой живём!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Pictures\img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3421056" cy="23423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Pictures\img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357554" cy="22675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Моя бабушка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900486" cy="438912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Немаловажную роль в моей жизни играет и моя бабушка -Коваленко Зинаида Николаевна (девичья фамилия Бойко).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Она  родилась в далёком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1939 году.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её долю выпало трудное детство. Война, послевоенные годы, когда страну нужно было восстанавливать.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643570" y="2000240"/>
            <a:ext cx="2857520" cy="3994034"/>
            <a:chOff x="5643570" y="2000240"/>
            <a:chExt cx="2857520" cy="3994034"/>
          </a:xfrm>
        </p:grpSpPr>
        <p:pic>
          <p:nvPicPr>
            <p:cNvPr id="6146" name="Picture 2" descr="C:\Users\Администратор\Pictures\img029.jpg"/>
            <p:cNvPicPr>
              <a:picLocks noChangeAspect="1" noChangeArrowheads="1"/>
            </p:cNvPicPr>
            <p:nvPr/>
          </p:nvPicPr>
          <p:blipFill>
            <a:blip r:embed="rId2"/>
            <a:srcRect l="84010" t="41007" r="830" b="16269"/>
            <a:stretch>
              <a:fillRect/>
            </a:stretch>
          </p:blipFill>
          <p:spPr bwMode="auto">
            <a:xfrm>
              <a:off x="5643570" y="2000240"/>
              <a:ext cx="2714644" cy="307183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715008" y="528638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Бойко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Зинаида Николаевна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Родители бабушки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857364"/>
            <a:ext cx="2643206" cy="321471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7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Бабушкины родители постоянно трудились.</a:t>
            </a:r>
          </a:p>
          <a:p>
            <a:pPr>
              <a:buNone/>
            </a:pPr>
            <a:r>
              <a:rPr lang="ru-RU" sz="7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Её отец был шофёром, а мать работала </a:t>
            </a:r>
          </a:p>
          <a:p>
            <a:pPr>
              <a:buNone/>
            </a:pPr>
            <a:r>
              <a:rPr lang="ru-RU" sz="7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колхозе. </a:t>
            </a:r>
          </a:p>
          <a:p>
            <a:pPr>
              <a:buNone/>
            </a:pPr>
            <a:r>
              <a:rPr lang="ru-RU" sz="7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1571613"/>
            <a:ext cx="2571768" cy="4966776"/>
            <a:chOff x="500034" y="1571613"/>
            <a:chExt cx="2571768" cy="4966776"/>
          </a:xfrm>
        </p:grpSpPr>
        <p:pic>
          <p:nvPicPr>
            <p:cNvPr id="7171" name="Picture 3" descr="C:\Users\Администратор\Pictures\img026.jpg"/>
            <p:cNvPicPr>
              <a:picLocks noChangeAspect="1" noChangeArrowheads="1"/>
            </p:cNvPicPr>
            <p:nvPr/>
          </p:nvPicPr>
          <p:blipFill>
            <a:blip r:embed="rId2"/>
            <a:srcRect l="20769" t="3490" r="6538" b="59609"/>
            <a:stretch>
              <a:fillRect/>
            </a:stretch>
          </p:blipFill>
          <p:spPr bwMode="auto">
            <a:xfrm>
              <a:off x="785786" y="1571613"/>
              <a:ext cx="1807931" cy="335758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00034" y="5214950"/>
              <a:ext cx="25717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Мать -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Бойко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Мария Кузьминична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(1914-1993гг.)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72198" y="1714488"/>
            <a:ext cx="2707234" cy="4823901"/>
            <a:chOff x="6072198" y="1714488"/>
            <a:chExt cx="2707234" cy="4823901"/>
          </a:xfrm>
        </p:grpSpPr>
        <p:pic>
          <p:nvPicPr>
            <p:cNvPr id="7170" name="Picture 2" descr="C:\Users\Администратор\Pictures\img02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72198" y="1714488"/>
              <a:ext cx="2707234" cy="314327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215074" y="5214950"/>
              <a:ext cx="25003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Отец -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Бойко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Николай Фомич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(1912-1978гг.)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Старший брат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327947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Старший брат Николай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1953 году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окончил педагогическое училище, а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1966 году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БГПИ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Очень способный, талантливый человек.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1571612"/>
            <a:ext cx="3000396" cy="5159067"/>
            <a:chOff x="5715008" y="1571612"/>
            <a:chExt cx="3000396" cy="5159067"/>
          </a:xfrm>
        </p:grpSpPr>
        <p:pic>
          <p:nvPicPr>
            <p:cNvPr id="8194" name="Picture 2" descr="C:\Users\Администратор\Pictures\img023.jpg"/>
            <p:cNvPicPr>
              <a:picLocks noChangeAspect="1" noChangeArrowheads="1"/>
            </p:cNvPicPr>
            <p:nvPr/>
          </p:nvPicPr>
          <p:blipFill>
            <a:blip r:embed="rId2" cstate="print"/>
            <a:srcRect r="2341" b="10980"/>
            <a:stretch>
              <a:fillRect/>
            </a:stretch>
          </p:blipFill>
          <p:spPr bwMode="auto">
            <a:xfrm>
              <a:off x="5715008" y="1571612"/>
              <a:ext cx="3000396" cy="386893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715008" y="5715016"/>
              <a:ext cx="30003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Брат бабушки -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Бойко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Николай Николаевич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Жизненный ориентир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4257676" cy="392909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Главным примером для бабушки была её мама-труженица, которая знала много стихов, пословиц и поговорок, замечательно певшая. А ведь она закончила всего два класса.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72198" y="1643050"/>
            <a:ext cx="2571768" cy="4873315"/>
            <a:chOff x="6072198" y="1643050"/>
            <a:chExt cx="2571768" cy="4873315"/>
          </a:xfrm>
        </p:grpSpPr>
        <p:pic>
          <p:nvPicPr>
            <p:cNvPr id="9218" name="Picture 2" descr="C:\Users\Администратор\Pictures\img026.jpg"/>
            <p:cNvPicPr>
              <a:picLocks noChangeAspect="1" noChangeArrowheads="1"/>
            </p:cNvPicPr>
            <p:nvPr/>
          </p:nvPicPr>
          <p:blipFill>
            <a:blip r:embed="rId2"/>
            <a:srcRect l="18846" r="1538" b="59462"/>
            <a:stretch>
              <a:fillRect/>
            </a:stretch>
          </p:blipFill>
          <p:spPr bwMode="auto">
            <a:xfrm>
              <a:off x="6215074" y="1643050"/>
              <a:ext cx="1928826" cy="359299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072198" y="5500702"/>
              <a:ext cx="2571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Бойко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Мария Кузьминична</a:t>
              </a:r>
            </a:p>
            <a:p>
              <a:pPr algn="ctr"/>
              <a:r>
                <a:rPr lang="ru-RU" sz="2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(1914-1993гг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 профессиональном пути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4929222" cy="478634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Моя бабушка окончила школу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1954 году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Но сразу поступить учиться не смогла.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А мечтала, как и старший брат, стать учителем. Но через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лет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школы успешно сдала экзамены в педагогическое училище. С большим желанием училась.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1968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получила диплом.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В Николаевской школе она проработала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 лет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15008" y="1643050"/>
            <a:ext cx="2643206" cy="4772229"/>
            <a:chOff x="5715008" y="1643050"/>
            <a:chExt cx="2643206" cy="4772229"/>
          </a:xfrm>
        </p:grpSpPr>
        <p:pic>
          <p:nvPicPr>
            <p:cNvPr id="10242" name="Picture 2" descr="C:\Users\Администратор\Pictures\img021.jpg"/>
            <p:cNvPicPr>
              <a:picLocks noChangeAspect="1" noChangeArrowheads="1"/>
            </p:cNvPicPr>
            <p:nvPr/>
          </p:nvPicPr>
          <p:blipFill>
            <a:blip r:embed="rId2" cstate="print"/>
            <a:srcRect l="4878" r="4878" b="7864"/>
            <a:stretch>
              <a:fillRect/>
            </a:stretch>
          </p:blipFill>
          <p:spPr bwMode="auto">
            <a:xfrm>
              <a:off x="5715008" y="1643050"/>
              <a:ext cx="2643206" cy="350046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786446" y="5214950"/>
              <a:ext cx="2571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Коваленко </a:t>
              </a:r>
            </a:p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Зинаида Николаевна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Родом из учительской династии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8" cy="438912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каждого человека жизнь складывается по-разному. Каждый мечтает в жизни чего-то достичь, кем-то стать и приносить пользу Родине.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Я хочу рассказать вам о своей любимой семье, в которой мне посчастливилось родиться. Это династия учителей.    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643314"/>
            <a:ext cx="2285984" cy="2166121"/>
          </a:xfrm>
          <a:prstGeom prst="rect">
            <a:avLst/>
          </a:prstGeom>
        </p:spPr>
      </p:pic>
      <p:pic>
        <p:nvPicPr>
          <p:cNvPr id="13" name="Рисунок 12" descr="coeur_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03016">
            <a:off x="2057473" y="3963855"/>
            <a:ext cx="845507" cy="715429"/>
          </a:xfrm>
          <a:prstGeom prst="rect">
            <a:avLst/>
          </a:prstGeom>
        </p:spPr>
      </p:pic>
      <p:pic>
        <p:nvPicPr>
          <p:cNvPr id="1034" name="Picture 10" descr="C:\Users\Администратор\Desktop\Картинки\картинки\АНИМИРОВАННЫЕ ГИФЫ --- сердечные.files\hearts5.files\coeur_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3452">
            <a:off x="5072935" y="5394808"/>
            <a:ext cx="472691" cy="399969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Картинки\картинки\АНИМИРОВАННЫЕ ГИФЫ --- сердечные.files\hearts5.files\coeur_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89802">
            <a:off x="1809910" y="4912843"/>
            <a:ext cx="675414" cy="571504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Desktop\Картинки\картинки\АНИМИРОВАННЫЕ ГИФЫ --- сердечные.files\hearts5.files\coeur_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18824">
            <a:off x="5647363" y="4759025"/>
            <a:ext cx="500066" cy="423133"/>
          </a:xfrm>
          <a:prstGeom prst="rect">
            <a:avLst/>
          </a:prstGeom>
          <a:noFill/>
        </p:spPr>
      </p:pic>
      <p:pic>
        <p:nvPicPr>
          <p:cNvPr id="1037" name="Picture 13" descr="C:\Users\Администратор\Desktop\Картинки\картинки\АНИМИРОВАННЫЕ ГИФЫ --- сердечные.files\hearts5.files\coeur_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3745">
            <a:off x="5461589" y="3934578"/>
            <a:ext cx="669784" cy="566740"/>
          </a:xfrm>
          <a:prstGeom prst="rect">
            <a:avLst/>
          </a:prstGeom>
          <a:noFill/>
        </p:spPr>
      </p:pic>
      <p:pic>
        <p:nvPicPr>
          <p:cNvPr id="1038" name="Picture 14" descr="C:\Users\Администратор\Desktop\Картинки\картинки\АНИМИРОВАННЫЕ ГИФЫ --- сердечные.files\hearts5.files\coeur_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46083">
            <a:off x="2644575" y="5382453"/>
            <a:ext cx="523929" cy="4433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Тёплые 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4866" cy="363666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Работали с дедушкой с большим желанием, с энтузиазмом. С теплотой они вспоминают о своих бывших учениках, говорят, что на их долю выпало счастливое время.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3" descr="C:\Users\Администратор\Pictures\im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10" y="1643050"/>
            <a:ext cx="2861337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Дружная семейная чета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92882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 сейчас их жизнь бежит под сводами природы.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бесконечность устремлён их взгляд.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Как зарницы пролетают годы, не вернуть прожитого назад.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С каждым годом всё они стареют, памяти ворочая пласты,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 прошедшей юности жалеют и грустят порой они.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Но для грусти нет большой причины, жизнь прожита не совсем за так…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14546" y="3500438"/>
            <a:ext cx="4357718" cy="3188451"/>
            <a:chOff x="2500298" y="3000372"/>
            <a:chExt cx="4714908" cy="3594312"/>
          </a:xfrm>
        </p:grpSpPr>
        <p:pic>
          <p:nvPicPr>
            <p:cNvPr id="11267" name="Picture 3" descr="C:\Users\Администратор\Pictures\img0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298" y="3000372"/>
              <a:ext cx="4386263" cy="299561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500298" y="6143644"/>
              <a:ext cx="4714908" cy="45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Семья Коваленко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 детях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4286280" cy="307183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Дедушка с бабушкой вырастили двух дочерей. Старшая дочь Оксана  продолжает традицию своих родителей.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2000" y="2143116"/>
            <a:ext cx="4386263" cy="3829134"/>
            <a:chOff x="4357686" y="2143116"/>
            <a:chExt cx="4386263" cy="3829134"/>
          </a:xfrm>
        </p:grpSpPr>
        <p:pic>
          <p:nvPicPr>
            <p:cNvPr id="12290" name="Picture 2" descr="C:\Users\Администратор\Pictures\img0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7686" y="2143116"/>
              <a:ext cx="4386263" cy="301783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429124" y="5572140"/>
              <a:ext cx="4286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Недильская Оксана Викторовна 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Педагогическая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429684" cy="528641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Спустя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лет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школы,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2001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году,  тётя поступила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БГПУ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филологический факультет и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2006 году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получила диплом о высшем образовании, став учителем русского языка и литературы. Вот уже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девятый год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работает в родной школе села Николаевка.				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3500438"/>
            <a:ext cx="3143272" cy="3117013"/>
            <a:chOff x="785786" y="3571876"/>
            <a:chExt cx="3143272" cy="3117013"/>
          </a:xfrm>
        </p:grpSpPr>
        <p:pic>
          <p:nvPicPr>
            <p:cNvPr id="13314" name="Picture 2" descr="C:\Users\Администратор\Pictures\img01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3571876"/>
              <a:ext cx="3071834" cy="221363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5786" y="5857892"/>
              <a:ext cx="3143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Первые выпускники (2009 г.)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классного руководителя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Недильской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О. В.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14876" y="3500438"/>
            <a:ext cx="3389144" cy="2942229"/>
            <a:chOff x="4714876" y="3500438"/>
            <a:chExt cx="3389144" cy="2942229"/>
          </a:xfrm>
        </p:grpSpPr>
        <p:pic>
          <p:nvPicPr>
            <p:cNvPr id="13315" name="Picture 3" descr="C:\Users\Администратор\Pictures\img0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3500438"/>
              <a:ext cx="3389144" cy="221457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714876" y="5857892"/>
              <a:ext cx="3357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Второй набор классного руководителя – 5 класс (2009 г.)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Педагогическая династия продолжается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01038" cy="521497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Дочь моей тёти, Кристина, тоже пошла по стопам своих родных. Закончила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Благовещенский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педуниверситет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2010 году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сейчас работает учителем начальных классов в школе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№10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 Благовещенска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3500438"/>
            <a:ext cx="3643338" cy="3013667"/>
            <a:chOff x="357158" y="3500438"/>
            <a:chExt cx="3643338" cy="3013667"/>
          </a:xfrm>
        </p:grpSpPr>
        <p:pic>
          <p:nvPicPr>
            <p:cNvPr id="14339" name="Picture 3" descr="C:\Users\Администратор\Pictures\img0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3500438"/>
              <a:ext cx="1643074" cy="2424047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57158" y="5929330"/>
              <a:ext cx="3643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Недильская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Кристина Васильевна. Первое знакомство с вузом (2006 г.)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72000" y="3214686"/>
            <a:ext cx="3751237" cy="3299419"/>
            <a:chOff x="5072066" y="3214686"/>
            <a:chExt cx="3751237" cy="3299419"/>
          </a:xfrm>
        </p:grpSpPr>
        <p:pic>
          <p:nvPicPr>
            <p:cNvPr id="14338" name="Picture 2" descr="C:\Users\Администратор\Pictures\img0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3214686"/>
              <a:ext cx="3751237" cy="253840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072066" y="5929330"/>
              <a:ext cx="3500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Педагог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Недильская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К. В.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 своим первым классом (2010 г.)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Любимая моя 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115328" cy="135732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такая династия педагогов семьи Коваленко. Перефразируя слова известной песни, я смело могу сказать: </a:t>
            </a: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моя семья – моё богатство. 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это действительно так. Я горжусь своими родными!	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</a:rPr>
              <a:t>	</a:t>
            </a:r>
            <a:endParaRPr lang="ru-RU" sz="1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Pictures\img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495800" cy="305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621508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Семья Коваленко в полном составе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135732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Мой дедушка</a:t>
            </a:r>
            <a:endParaRPr lang="ru-RU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5214974" cy="464347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Мой дедушка, Коваленко Виктор Васильевич, родился перед самой войной,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января 1940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года, в селе Ерковцы Ивановского района Амурской области.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43636" y="1428736"/>
            <a:ext cx="2730499" cy="5143536"/>
            <a:chOff x="5857884" y="1500174"/>
            <a:chExt cx="2944813" cy="5752595"/>
          </a:xfrm>
        </p:grpSpPr>
        <p:pic>
          <p:nvPicPr>
            <p:cNvPr id="1026" name="Picture 2" descr="C:\Users\Администратор\Pictures\img0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4" y="1500174"/>
              <a:ext cx="2944813" cy="424021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857884" y="5929330"/>
              <a:ext cx="28575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Коваленко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Виктор 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Васильевич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1940-2011</a:t>
              </a:r>
              <a:endPara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Родители дедушки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857364"/>
            <a:ext cx="3114668" cy="278608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Его отец возглавлял тракторную бригаду, а мать - рядовая колхозница.</a:t>
            </a:r>
          </a:p>
          <a:p>
            <a:pPr algn="ctr">
              <a:buNone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408663"/>
            <a:ext cx="2428892" cy="5449337"/>
            <a:chOff x="357158" y="1785926"/>
            <a:chExt cx="2428892" cy="54493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785926"/>
              <a:ext cx="2214578" cy="346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57158" y="5357826"/>
              <a:ext cx="2428892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Мать -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Коваленко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Анна Васильевна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(1914-1983)</a:t>
              </a:r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715140" y="1285860"/>
            <a:ext cx="2214578" cy="5417430"/>
            <a:chOff x="6715140" y="1285860"/>
            <a:chExt cx="2214578" cy="5417430"/>
          </a:xfrm>
        </p:grpSpPr>
        <p:pic>
          <p:nvPicPr>
            <p:cNvPr id="2051" name="Picture 3" descr="C:\Users\Администратор\Pictures\img02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140" y="1285860"/>
              <a:ext cx="2182224" cy="35719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858016" y="5072074"/>
              <a:ext cx="20717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Отец -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Коваленко Василий Александрович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(1914-1984)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Увлечения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4043362" cy="3643338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Дедушка увлекался моделированием, конструированием, радиотехникой, участвовал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художественной самодеятельности.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дминистратор\Pictures\img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2962275" cy="42068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Рядовой Коваленко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428736"/>
            <a:ext cx="3757610" cy="438912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году дед был призван в армию. Служил 3 года. За годы службы в армии у него окончательно сложилось представление о его будущей профессии. На третьем году службы тем, кто желал поступить в высшее учебное заведение, командование части разрешило посещать подготовительные курсы при городской школе.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Pictures\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2726467" cy="178595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Pictures\img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71678"/>
            <a:ext cx="205285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3857652" cy="4714908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По распределению был направлен в распоряжение Ивановского РОНО, который предложил ему  работу в Николаевской неполной средней школе. Отсюда и началась его трудовая деятельность. Он возглавлял школу и преподавал историю. Проработал в ней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35 лет. 	</a:t>
            </a:r>
            <a:r>
              <a:rPr lang="ru-RU" sz="7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					</a:t>
            </a:r>
            <a:r>
              <a:rPr lang="ru-RU" sz="7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00562" y="1928802"/>
            <a:ext cx="4333875" cy="3851158"/>
            <a:chOff x="4500562" y="1928802"/>
            <a:chExt cx="4333875" cy="3851158"/>
          </a:xfrm>
        </p:grpSpPr>
        <p:pic>
          <p:nvPicPr>
            <p:cNvPr id="5122" name="Picture 2" descr="C:\Users\Администратор\Pictures\img00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562" y="1928802"/>
              <a:ext cx="4333875" cy="292576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929190" y="5072074"/>
              <a:ext cx="3857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Коваленко Виктор Васильевич </a:t>
              </a: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поздравляет выпускников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142876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За многолетний добросовестный труд имеет много поощрений грамотами, дипломами, похвальными листами, ценными подарками.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Pictures\img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929198"/>
            <a:ext cx="2214578" cy="160589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214578" cy="16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Администратор\Pictures\img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000372"/>
            <a:ext cx="1200543" cy="1785950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Pictures\img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071810"/>
            <a:ext cx="1198162" cy="1785950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Pictures\img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071810"/>
            <a:ext cx="1255324" cy="1785950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Pictures\img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071810"/>
            <a:ext cx="1243067" cy="1785950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Pictures\img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071810"/>
            <a:ext cx="1221951" cy="1714512"/>
          </a:xfrm>
          <a:prstGeom prst="rect">
            <a:avLst/>
          </a:prstGeom>
          <a:noFill/>
        </p:spPr>
      </p:pic>
      <p:pic>
        <p:nvPicPr>
          <p:cNvPr id="1037" name="Picture 13" descr="C:\Users\Администратор\Pictures\img0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3071810"/>
            <a:ext cx="1238097" cy="1785950"/>
          </a:xfrm>
          <a:prstGeom prst="rect">
            <a:avLst/>
          </a:prstGeom>
          <a:noFill/>
        </p:spPr>
      </p:pic>
      <p:pic>
        <p:nvPicPr>
          <p:cNvPr id="1038" name="Picture 14" descr="C:\Users\Администратор\Pictures\img04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77444" y="3000372"/>
            <a:ext cx="1266556" cy="1785950"/>
          </a:xfrm>
          <a:prstGeom prst="rect">
            <a:avLst/>
          </a:prstGeom>
          <a:noFill/>
        </p:spPr>
      </p:pic>
      <p:pic>
        <p:nvPicPr>
          <p:cNvPr id="1039" name="Picture 15" descr="C:\Users\Администратор\Pictures\img0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4929198"/>
            <a:ext cx="1214446" cy="1742665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Pictures\img0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500298" y="4857760"/>
            <a:ext cx="1302273" cy="17859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img05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4857760"/>
            <a:ext cx="129244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Великие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4214842" cy="2428892"/>
          </a:xfr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Награждён значком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«Отличник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народного просвещения».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Pictures\img038.jpg"/>
          <p:cNvPicPr>
            <a:picLocks noChangeAspect="1" noChangeArrowheads="1"/>
          </p:cNvPicPr>
          <p:nvPr/>
        </p:nvPicPr>
        <p:blipFill>
          <a:blip r:embed="rId2"/>
          <a:srcRect l="5634" t="15141" r="69949" b="9151"/>
          <a:stretch>
            <a:fillRect/>
          </a:stretch>
        </p:blipFill>
        <p:spPr bwMode="auto">
          <a:xfrm>
            <a:off x="5643570" y="1643050"/>
            <a:ext cx="2005979" cy="38576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217</Words>
  <PresentationFormat>Экран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Родом из учительской династии </vt:lpstr>
      <vt:lpstr>Мой дедушка</vt:lpstr>
      <vt:lpstr>Родители дедушки</vt:lpstr>
      <vt:lpstr>Увлечения</vt:lpstr>
      <vt:lpstr>Рядовой Коваленко</vt:lpstr>
      <vt:lpstr>Профессиональная деятельность</vt:lpstr>
      <vt:lpstr>Результаты работы</vt:lpstr>
      <vt:lpstr>Великие награды</vt:lpstr>
      <vt:lpstr>Великие награды</vt:lpstr>
      <vt:lpstr>Почётный житель села</vt:lpstr>
      <vt:lpstr>Настоящее</vt:lpstr>
      <vt:lpstr>Золотые руки</vt:lpstr>
      <vt:lpstr>Лучший друг</vt:lpstr>
      <vt:lpstr>Моя бабушка</vt:lpstr>
      <vt:lpstr>Родители бабушки</vt:lpstr>
      <vt:lpstr>Старший брат</vt:lpstr>
      <vt:lpstr>Жизненный ориентир</vt:lpstr>
      <vt:lpstr>О профессиональном пути</vt:lpstr>
      <vt:lpstr>Тёплые воспоминания</vt:lpstr>
      <vt:lpstr>Дружная семейная чета</vt:lpstr>
      <vt:lpstr>О детях</vt:lpstr>
      <vt:lpstr>Педагогическая деятельность</vt:lpstr>
      <vt:lpstr>Педагогическая династия продолжается …</vt:lpstr>
      <vt:lpstr>Любимая моя семья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59</cp:revision>
  <dcterms:created xsi:type="dcterms:W3CDTF">2010-11-02T02:05:00Z</dcterms:created>
  <dcterms:modified xsi:type="dcterms:W3CDTF">2011-11-02T02:22:40Z</dcterms:modified>
</cp:coreProperties>
</file>